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1.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4.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5.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6.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8.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29.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33.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34.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35.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36.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37.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42.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43.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44.xml" ContentType="application/vnd.openxmlformats-officedocument.presentationml.notesSlide+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notesSlides/notesSlide45.xml" ContentType="application/vnd.openxmlformats-officedocument.presentationml.notesSlide+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notesSlides/notesSlide46.xml" ContentType="application/vnd.openxmlformats-officedocument.presentationml.notesSlide+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notesSlides/notesSlide47.xml" ContentType="application/vnd.openxmlformats-officedocument.presentationml.notesSlide+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notesSlides/notesSlide48.xml" ContentType="application/vnd.openxmlformats-officedocument.presentationml.notesSlide+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notesSlides/notesSlide49.xml" ContentType="application/vnd.openxmlformats-officedocument.presentationml.notesSlide+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notesSlides/notesSlide50.xml" ContentType="application/vnd.openxmlformats-officedocument.presentationml.notesSlide+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notesSlides/notesSlide51.xml" ContentType="application/vnd.openxmlformats-officedocument.presentationml.notesSlide+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notesSlides/notesSlide52.xml" ContentType="application/vnd.openxmlformats-officedocument.presentationml.notesSlide+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notesSlides/notesSlide53.xml" ContentType="application/vnd.openxmlformats-officedocument.presentationml.notesSlide+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notesSlides/notesSlide54.xml" ContentType="application/vnd.openxmlformats-officedocument.presentationml.notesSlide+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notesSlides/notesSlide55.xml" ContentType="application/vnd.openxmlformats-officedocument.presentationml.notesSlide+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17"/>
  </p:notesMasterIdLst>
  <p:sldIdLst>
    <p:sldId id="256" r:id="rId2"/>
    <p:sldId id="257" r:id="rId3"/>
    <p:sldId id="259" r:id="rId4"/>
    <p:sldId id="528" r:id="rId5"/>
    <p:sldId id="260" r:id="rId6"/>
    <p:sldId id="261" r:id="rId7"/>
    <p:sldId id="263" r:id="rId8"/>
    <p:sldId id="262" r:id="rId9"/>
    <p:sldId id="264" r:id="rId10"/>
    <p:sldId id="530" r:id="rId11"/>
    <p:sldId id="531" r:id="rId12"/>
    <p:sldId id="532" r:id="rId13"/>
    <p:sldId id="533" r:id="rId14"/>
    <p:sldId id="534" r:id="rId15"/>
    <p:sldId id="535" r:id="rId16"/>
    <p:sldId id="536" r:id="rId17"/>
    <p:sldId id="537" r:id="rId18"/>
    <p:sldId id="538" r:id="rId19"/>
    <p:sldId id="539" r:id="rId20"/>
    <p:sldId id="540" r:id="rId21"/>
    <p:sldId id="541" r:id="rId22"/>
    <p:sldId id="542" r:id="rId23"/>
    <p:sldId id="543" r:id="rId24"/>
    <p:sldId id="544" r:id="rId25"/>
    <p:sldId id="545" r:id="rId26"/>
    <p:sldId id="546" r:id="rId27"/>
    <p:sldId id="573" r:id="rId28"/>
    <p:sldId id="574" r:id="rId29"/>
    <p:sldId id="575" r:id="rId30"/>
    <p:sldId id="550" r:id="rId31"/>
    <p:sldId id="552" r:id="rId32"/>
    <p:sldId id="553" r:id="rId33"/>
    <p:sldId id="576" r:id="rId34"/>
    <p:sldId id="555" r:id="rId35"/>
    <p:sldId id="556" r:id="rId36"/>
    <p:sldId id="557" r:id="rId37"/>
    <p:sldId id="577" r:id="rId38"/>
    <p:sldId id="561" r:id="rId39"/>
    <p:sldId id="578" r:id="rId40"/>
    <p:sldId id="579" r:id="rId41"/>
    <p:sldId id="580" r:id="rId42"/>
    <p:sldId id="581" r:id="rId43"/>
    <p:sldId id="582" r:id="rId44"/>
    <p:sldId id="583" r:id="rId45"/>
    <p:sldId id="584" r:id="rId46"/>
    <p:sldId id="585" r:id="rId47"/>
    <p:sldId id="586" r:id="rId48"/>
    <p:sldId id="587" r:id="rId49"/>
    <p:sldId id="626" r:id="rId50"/>
    <p:sldId id="589" r:id="rId51"/>
    <p:sldId id="627" r:id="rId52"/>
    <p:sldId id="628" r:id="rId53"/>
    <p:sldId id="629" r:id="rId54"/>
    <p:sldId id="630" r:id="rId55"/>
    <p:sldId id="631" r:id="rId56"/>
    <p:sldId id="632" r:id="rId57"/>
    <p:sldId id="591" r:id="rId58"/>
    <p:sldId id="634" r:id="rId59"/>
    <p:sldId id="635" r:id="rId60"/>
    <p:sldId id="636" r:id="rId61"/>
    <p:sldId id="608" r:id="rId62"/>
    <p:sldId id="609" r:id="rId63"/>
    <p:sldId id="610" r:id="rId64"/>
    <p:sldId id="611" r:id="rId65"/>
    <p:sldId id="637" r:id="rId66"/>
    <p:sldId id="638" r:id="rId67"/>
    <p:sldId id="614" r:id="rId68"/>
    <p:sldId id="639" r:id="rId69"/>
    <p:sldId id="640" r:id="rId70"/>
    <p:sldId id="641" r:id="rId71"/>
    <p:sldId id="642" r:id="rId72"/>
    <p:sldId id="643" r:id="rId73"/>
    <p:sldId id="615" r:id="rId74"/>
    <p:sldId id="644" r:id="rId75"/>
    <p:sldId id="645" r:id="rId76"/>
    <p:sldId id="646" r:id="rId77"/>
    <p:sldId id="647" r:id="rId78"/>
    <p:sldId id="648" r:id="rId79"/>
    <p:sldId id="649" r:id="rId80"/>
    <p:sldId id="650" r:id="rId81"/>
    <p:sldId id="651" r:id="rId82"/>
    <p:sldId id="653" r:id="rId83"/>
    <p:sldId id="654" r:id="rId84"/>
    <p:sldId id="655" r:id="rId85"/>
    <p:sldId id="656" r:id="rId86"/>
    <p:sldId id="657" r:id="rId87"/>
    <p:sldId id="658" r:id="rId88"/>
    <p:sldId id="659" r:id="rId89"/>
    <p:sldId id="660" r:id="rId90"/>
    <p:sldId id="661" r:id="rId91"/>
    <p:sldId id="662" r:id="rId92"/>
    <p:sldId id="663" r:id="rId93"/>
    <p:sldId id="664" r:id="rId94"/>
    <p:sldId id="665" r:id="rId95"/>
    <p:sldId id="666" r:id="rId96"/>
    <p:sldId id="652" r:id="rId97"/>
    <p:sldId id="667" r:id="rId98"/>
    <p:sldId id="668" r:id="rId99"/>
    <p:sldId id="669" r:id="rId100"/>
    <p:sldId id="670" r:id="rId101"/>
    <p:sldId id="671" r:id="rId102"/>
    <p:sldId id="672" r:id="rId103"/>
    <p:sldId id="673" r:id="rId104"/>
    <p:sldId id="674" r:id="rId105"/>
    <p:sldId id="675" r:id="rId106"/>
    <p:sldId id="676" r:id="rId107"/>
    <p:sldId id="677" r:id="rId108"/>
    <p:sldId id="678" r:id="rId109"/>
    <p:sldId id="679" r:id="rId110"/>
    <p:sldId id="680" r:id="rId111"/>
    <p:sldId id="681" r:id="rId112"/>
    <p:sldId id="682" r:id="rId113"/>
    <p:sldId id="683" r:id="rId114"/>
    <p:sldId id="684" r:id="rId115"/>
    <p:sldId id="685" r:id="rId1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31CBDBEF-38B0-43E8-AED2-14666E3C2A9C}">
          <p14:sldIdLst>
            <p14:sldId id="256"/>
            <p14:sldId id="257"/>
          </p14:sldIdLst>
        </p14:section>
        <p14:section name="day 1" id="{D2AC29D6-A6A5-40E7-808C-1241577B5BB2}">
          <p14:sldIdLst>
            <p14:sldId id="259"/>
            <p14:sldId id="528"/>
            <p14:sldId id="260"/>
            <p14:sldId id="261"/>
            <p14:sldId id="263"/>
            <p14:sldId id="262"/>
            <p14:sldId id="264"/>
            <p14:sldId id="530"/>
            <p14:sldId id="531"/>
            <p14:sldId id="532"/>
            <p14:sldId id="533"/>
            <p14:sldId id="534"/>
            <p14:sldId id="535"/>
            <p14:sldId id="536"/>
            <p14:sldId id="537"/>
            <p14:sldId id="538"/>
            <p14:sldId id="539"/>
            <p14:sldId id="540"/>
            <p14:sldId id="541"/>
            <p14:sldId id="542"/>
            <p14:sldId id="543"/>
            <p14:sldId id="544"/>
            <p14:sldId id="545"/>
            <p14:sldId id="546"/>
            <p14:sldId id="573"/>
            <p14:sldId id="574"/>
            <p14:sldId id="575"/>
            <p14:sldId id="550"/>
            <p14:sldId id="552"/>
            <p14:sldId id="553"/>
            <p14:sldId id="576"/>
            <p14:sldId id="555"/>
            <p14:sldId id="556"/>
            <p14:sldId id="557"/>
            <p14:sldId id="577"/>
            <p14:sldId id="561"/>
            <p14:sldId id="578"/>
            <p14:sldId id="579"/>
            <p14:sldId id="580"/>
            <p14:sldId id="581"/>
            <p14:sldId id="582"/>
            <p14:sldId id="583"/>
          </p14:sldIdLst>
        </p14:section>
        <p14:section name="day 2" id="{1C69EFAE-FF2A-47CA-851B-F52DD69C0EAC}">
          <p14:sldIdLst>
            <p14:sldId id="584"/>
            <p14:sldId id="585"/>
            <p14:sldId id="586"/>
            <p14:sldId id="587"/>
            <p14:sldId id="626"/>
            <p14:sldId id="589"/>
            <p14:sldId id="627"/>
            <p14:sldId id="628"/>
            <p14:sldId id="629"/>
            <p14:sldId id="630"/>
            <p14:sldId id="631"/>
            <p14:sldId id="632"/>
            <p14:sldId id="591"/>
            <p14:sldId id="634"/>
            <p14:sldId id="635"/>
            <p14:sldId id="636"/>
            <p14:sldId id="608"/>
            <p14:sldId id="609"/>
            <p14:sldId id="610"/>
            <p14:sldId id="611"/>
            <p14:sldId id="637"/>
            <p14:sldId id="638"/>
            <p14:sldId id="614"/>
            <p14:sldId id="639"/>
            <p14:sldId id="640"/>
            <p14:sldId id="641"/>
            <p14:sldId id="642"/>
            <p14:sldId id="643"/>
            <p14:sldId id="615"/>
            <p14:sldId id="644"/>
            <p14:sldId id="645"/>
            <p14:sldId id="646"/>
            <p14:sldId id="647"/>
            <p14:sldId id="648"/>
            <p14:sldId id="649"/>
          </p14:sldIdLst>
        </p14:section>
        <p14:section name="day 3" id="{4B62286A-ACF7-4901-B40B-CF2347E89FD1}">
          <p14:sldIdLst>
            <p14:sldId id="650"/>
            <p14:sldId id="651"/>
            <p14:sldId id="653"/>
            <p14:sldId id="654"/>
            <p14:sldId id="655"/>
            <p14:sldId id="656"/>
            <p14:sldId id="657"/>
            <p14:sldId id="658"/>
            <p14:sldId id="659"/>
            <p14:sldId id="660"/>
            <p14:sldId id="661"/>
            <p14:sldId id="662"/>
            <p14:sldId id="663"/>
            <p14:sldId id="664"/>
            <p14:sldId id="665"/>
            <p14:sldId id="666"/>
            <p14:sldId id="652"/>
            <p14:sldId id="667"/>
            <p14:sldId id="668"/>
            <p14:sldId id="669"/>
            <p14:sldId id="670"/>
            <p14:sldId id="671"/>
            <p14:sldId id="672"/>
            <p14:sldId id="673"/>
            <p14:sldId id="674"/>
            <p14:sldId id="675"/>
            <p14:sldId id="676"/>
            <p14:sldId id="677"/>
            <p14:sldId id="678"/>
            <p14:sldId id="679"/>
            <p14:sldId id="680"/>
            <p14:sldId id="681"/>
            <p14:sldId id="682"/>
            <p14:sldId id="683"/>
            <p14:sldId id="684"/>
            <p14:sldId id="685"/>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7A869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نمط فاتح 2 - تمييز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نمط متوسط 2 - تميي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بلا نمط، بلا شبكة">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AF606853-7671-496A-8E4F-DF71F8EC918B}" styleName="نمط داكن 1 - تمييز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نمط داكن 2 - تمييز 5/تمييز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0" autoAdjust="0"/>
    <p:restoredTop sz="94061" autoAdjust="0"/>
  </p:normalViewPr>
  <p:slideViewPr>
    <p:cSldViewPr snapToGrid="0">
      <p:cViewPr varScale="1">
        <p:scale>
          <a:sx n="66" d="100"/>
          <a:sy n="66" d="100"/>
        </p:scale>
        <p:origin x="816" y="66"/>
      </p:cViewPr>
      <p:guideLst>
        <p:guide orient="horz" pos="2160"/>
        <p:guide pos="3840"/>
      </p:guideLst>
    </p:cSldViewPr>
  </p:slideViewPr>
  <p:outlineViewPr>
    <p:cViewPr>
      <p:scale>
        <a:sx n="33" d="100"/>
        <a:sy n="33" d="100"/>
      </p:scale>
      <p:origin x="0" y="951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Y" sz="2800" b="1" dirty="0">
              <a:solidFill>
                <a:schemeClr val="tx1"/>
              </a:solidFill>
              <a:effectLst/>
              <a:latin typeface="Times New Roman"/>
              <a:cs typeface="Times New Roman"/>
            </a:rPr>
            <a:t>مرحلة الإنذار المبكر: </a:t>
          </a:r>
          <a:r>
            <a:rPr lang="ar-SY" sz="2800" b="0" dirty="0">
              <a:solidFill>
                <a:schemeClr val="tx1"/>
              </a:solidFill>
              <a:effectLst/>
              <a:latin typeface="Times New Roman"/>
              <a:cs typeface="Times New Roman"/>
            </a:rPr>
            <a:t>إشارات أولية يمكن رصدها</a:t>
          </a: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88B24CFA-197C-43E6-8C39-B81D55231FFA}">
      <dgm:prSet phldrT="[نص]" custT="1"/>
      <dgm:spPr/>
      <dgm:t>
        <a:bodyPr/>
        <a:lstStyle/>
        <a:p>
          <a:pPr algn="r" rtl="1"/>
          <a:r>
            <a:rPr lang="ar-SA" sz="2800" b="1" dirty="0">
              <a:solidFill>
                <a:schemeClr val="tx1"/>
              </a:solidFill>
              <a:effectLst/>
              <a:latin typeface="Times New Roman"/>
              <a:cs typeface="Times New Roman"/>
            </a:rPr>
            <a:t>مرحلة الانفجار: </a:t>
          </a:r>
          <a:r>
            <a:rPr lang="ar-SA" sz="2800" b="0" dirty="0">
              <a:solidFill>
                <a:schemeClr val="tx1"/>
              </a:solidFill>
              <a:effectLst/>
              <a:latin typeface="Times New Roman"/>
              <a:cs typeface="Times New Roman"/>
            </a:rPr>
            <a:t>الأزمة تتفاقم وتظهر بشكل واضح</a:t>
          </a:r>
          <a:endParaRPr lang="ar-SY" sz="2800" b="0" dirty="0">
            <a:solidFill>
              <a:schemeClr val="tx1"/>
            </a:solidFill>
            <a:effectLst/>
            <a:latin typeface="Times New Roman"/>
            <a:cs typeface="Times New Roman"/>
          </a:endParaRPr>
        </a:p>
      </dgm:t>
    </dgm:pt>
    <dgm:pt modelId="{AB02665C-8248-4AF5-93E0-D5F52230A1F3}" type="parTrans" cxnId="{1AE62356-1FEC-4A47-9D17-3E62B1D57A1C}">
      <dgm:prSet/>
      <dgm:spPr/>
      <dgm:t>
        <a:bodyPr/>
        <a:lstStyle/>
        <a:p>
          <a:pPr rtl="1"/>
          <a:endParaRPr lang="ar-SY" sz="2400" b="1">
            <a:solidFill>
              <a:schemeClr val="tx1"/>
            </a:solidFill>
            <a:cs typeface="+mj-cs"/>
          </a:endParaRPr>
        </a:p>
      </dgm:t>
    </dgm:pt>
    <dgm:pt modelId="{3D8B1CA2-4B57-47ED-9658-0D8087C64347}" type="sibTrans" cxnId="{1AE62356-1FEC-4A47-9D17-3E62B1D57A1C}">
      <dgm:prSet/>
      <dgm:spPr/>
      <dgm:t>
        <a:bodyPr/>
        <a:lstStyle/>
        <a:p>
          <a:pPr rtl="1"/>
          <a:endParaRPr lang="ar-SY" sz="2400" b="1">
            <a:solidFill>
              <a:schemeClr val="tx1"/>
            </a:solidFill>
            <a:cs typeface="+mj-cs"/>
          </a:endParaRPr>
        </a:p>
      </dgm:t>
    </dgm:pt>
    <dgm:pt modelId="{6FADF429-1D05-45D2-9838-95765662E884}">
      <dgm:prSet phldrT="[نص]" custT="1"/>
      <dgm:spPr/>
      <dgm:t>
        <a:bodyPr/>
        <a:lstStyle/>
        <a:p>
          <a:pPr algn="r" rtl="1"/>
          <a:r>
            <a:rPr lang="ar-SA" sz="2800" b="1" dirty="0">
              <a:solidFill>
                <a:schemeClr val="tx1"/>
              </a:solidFill>
              <a:effectLst/>
              <a:latin typeface="Times New Roman"/>
              <a:cs typeface="Times New Roman"/>
            </a:rPr>
            <a:t>مرحلة الاحتواء: </a:t>
          </a:r>
          <a:r>
            <a:rPr lang="ar-SA" sz="2800" b="0" dirty="0">
              <a:solidFill>
                <a:schemeClr val="tx1"/>
              </a:solidFill>
              <a:effectLst/>
              <a:latin typeface="Times New Roman"/>
              <a:cs typeface="Times New Roman"/>
            </a:rPr>
            <a:t>محاولة السيطرة على التداعيات</a:t>
          </a:r>
          <a:endParaRPr lang="ar-SY" sz="2800" b="0" dirty="0">
            <a:solidFill>
              <a:schemeClr val="tx1"/>
            </a:solidFill>
            <a:effectLst/>
            <a:latin typeface="Times New Roman"/>
            <a:cs typeface="Times New Roman"/>
          </a:endParaRPr>
        </a:p>
      </dgm:t>
    </dgm:pt>
    <dgm:pt modelId="{AC02A541-43CD-4429-9A81-1BCC209CD87D}" type="parTrans" cxnId="{927D2398-B7CC-4CDB-89E3-996E98722E78}">
      <dgm:prSet/>
      <dgm:spPr/>
      <dgm:t>
        <a:bodyPr/>
        <a:lstStyle/>
        <a:p>
          <a:pPr rtl="1"/>
          <a:endParaRPr lang="ar-SY" sz="2400" b="1">
            <a:solidFill>
              <a:schemeClr val="tx1"/>
            </a:solidFill>
            <a:cs typeface="+mj-cs"/>
          </a:endParaRPr>
        </a:p>
      </dgm:t>
    </dgm:pt>
    <dgm:pt modelId="{B3AD5526-61F6-481B-A914-8F232A15F1AA}" type="sibTrans" cxnId="{927D2398-B7CC-4CDB-89E3-996E98722E78}">
      <dgm:prSet/>
      <dgm:spPr/>
      <dgm:t>
        <a:bodyPr/>
        <a:lstStyle/>
        <a:p>
          <a:pPr rtl="1"/>
          <a:endParaRPr lang="ar-SY" sz="2400" b="1">
            <a:solidFill>
              <a:schemeClr val="tx1"/>
            </a:solidFill>
            <a:cs typeface="+mj-cs"/>
          </a:endParaRPr>
        </a:p>
      </dgm:t>
    </dgm:pt>
    <dgm:pt modelId="{7FF62845-74A1-4323-93A6-B3C370C3D501}">
      <dgm:prSet phldrT="[نص]" custT="1"/>
      <dgm:spPr/>
      <dgm:t>
        <a:bodyPr/>
        <a:lstStyle/>
        <a:p>
          <a:pPr algn="r" rtl="1"/>
          <a:r>
            <a:rPr lang="ar-SA" sz="2800" b="1" dirty="0">
              <a:solidFill>
                <a:schemeClr val="tx1"/>
              </a:solidFill>
              <a:effectLst/>
              <a:latin typeface="Times New Roman"/>
              <a:cs typeface="Times New Roman"/>
            </a:rPr>
            <a:t>مرحلة التعافي: </a:t>
          </a:r>
          <a:r>
            <a:rPr lang="ar-SA" sz="2800" b="0" dirty="0">
              <a:solidFill>
                <a:schemeClr val="tx1"/>
              </a:solidFill>
              <a:effectLst/>
              <a:latin typeface="Times New Roman"/>
              <a:cs typeface="Times New Roman"/>
            </a:rPr>
            <a:t>العودة التدريجية إلى الوضع الطبيعي</a:t>
          </a:r>
          <a:endParaRPr lang="ar-SY" sz="2800" b="0" dirty="0">
            <a:solidFill>
              <a:schemeClr val="tx1"/>
            </a:solidFill>
            <a:cs typeface="+mj-cs"/>
          </a:endParaRPr>
        </a:p>
      </dgm:t>
    </dgm:pt>
    <dgm:pt modelId="{AF51C863-4DCF-4DE9-8872-45702B027016}" type="parTrans" cxnId="{79F83356-4F63-48FA-83CE-7A02BBF27AAE}">
      <dgm:prSet/>
      <dgm:spPr/>
      <dgm:t>
        <a:bodyPr/>
        <a:lstStyle/>
        <a:p>
          <a:pPr rtl="1"/>
          <a:endParaRPr lang="ar-SY" sz="2400" b="1">
            <a:solidFill>
              <a:schemeClr val="tx1"/>
            </a:solidFill>
            <a:cs typeface="+mj-cs"/>
          </a:endParaRPr>
        </a:p>
      </dgm:t>
    </dgm:pt>
    <dgm:pt modelId="{1101EE22-5203-4230-8ABB-4813215EFE74}" type="sibTrans" cxnId="{79F83356-4F63-48FA-83CE-7A02BBF27AAE}">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4"/>
      <dgm:spPr/>
    </dgm:pt>
    <dgm:pt modelId="{5FD72F17-185B-491E-A362-316C1D48BCF1}" type="pres">
      <dgm:prSet presAssocID="{0E8336B0-7775-4651-A3D7-B58B8D7B04C0}" presName="parentText" presStyleLbl="node1" presStyleIdx="0" presStyleCnt="4" custScaleX="115963">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4">
        <dgm:presLayoutVars>
          <dgm:bulletEnabled val="1"/>
        </dgm:presLayoutVars>
      </dgm:prSet>
      <dgm:spPr/>
    </dgm:pt>
    <dgm:pt modelId="{F2FE2BEA-B31D-4B4B-A267-C6328C3ED20D}" type="pres">
      <dgm:prSet presAssocID="{2BA75C1D-5F4D-4AE4-A905-FB3FA8CBE875}" presName="spaceBetweenRectangles" presStyleCnt="0"/>
      <dgm:spPr/>
    </dgm:pt>
    <dgm:pt modelId="{36EC8135-C3F7-4C1D-B36F-E57E1A5400EA}" type="pres">
      <dgm:prSet presAssocID="{88B24CFA-197C-43E6-8C39-B81D55231FFA}" presName="parentLin" presStyleCnt="0"/>
      <dgm:spPr/>
    </dgm:pt>
    <dgm:pt modelId="{E9919A91-B1CF-4287-BDE9-A03D7750F531}" type="pres">
      <dgm:prSet presAssocID="{88B24CFA-197C-43E6-8C39-B81D55231FFA}" presName="parentLeftMargin" presStyleLbl="node1" presStyleIdx="0" presStyleCnt="4"/>
      <dgm:spPr/>
    </dgm:pt>
    <dgm:pt modelId="{9C59007C-5ADE-4DAA-94F1-D8C4F28DCFE1}" type="pres">
      <dgm:prSet presAssocID="{88B24CFA-197C-43E6-8C39-B81D55231FFA}" presName="parentText" presStyleLbl="node1" presStyleIdx="1" presStyleCnt="4" custScaleX="115963">
        <dgm:presLayoutVars>
          <dgm:chMax val="0"/>
          <dgm:bulletEnabled val="1"/>
        </dgm:presLayoutVars>
      </dgm:prSet>
      <dgm:spPr/>
    </dgm:pt>
    <dgm:pt modelId="{1D71077E-B5A6-4032-92DC-1BB957314630}" type="pres">
      <dgm:prSet presAssocID="{88B24CFA-197C-43E6-8C39-B81D55231FFA}" presName="negativeSpace" presStyleCnt="0"/>
      <dgm:spPr/>
    </dgm:pt>
    <dgm:pt modelId="{321F38F6-A466-4A24-8093-D81BC659E9FC}" type="pres">
      <dgm:prSet presAssocID="{88B24CFA-197C-43E6-8C39-B81D55231FFA}" presName="childText" presStyleLbl="conFgAcc1" presStyleIdx="1" presStyleCnt="4">
        <dgm:presLayoutVars>
          <dgm:bulletEnabled val="1"/>
        </dgm:presLayoutVars>
      </dgm:prSet>
      <dgm:spPr/>
    </dgm:pt>
    <dgm:pt modelId="{5CDBC3DD-64AC-4FBC-B9A0-7AABABA2E74C}" type="pres">
      <dgm:prSet presAssocID="{3D8B1CA2-4B57-47ED-9658-0D8087C64347}" presName="spaceBetweenRectangles" presStyleCnt="0"/>
      <dgm:spPr/>
    </dgm:pt>
    <dgm:pt modelId="{1D9C0F64-5753-4D0F-8D9C-128062222908}" type="pres">
      <dgm:prSet presAssocID="{6FADF429-1D05-45D2-9838-95765662E884}" presName="parentLin" presStyleCnt="0"/>
      <dgm:spPr/>
    </dgm:pt>
    <dgm:pt modelId="{520E2DA5-038A-40FC-B826-F41B8D3C1490}" type="pres">
      <dgm:prSet presAssocID="{6FADF429-1D05-45D2-9838-95765662E884}" presName="parentLeftMargin" presStyleLbl="node1" presStyleIdx="1" presStyleCnt="4"/>
      <dgm:spPr/>
    </dgm:pt>
    <dgm:pt modelId="{AB5F7D16-72A8-416B-8D16-058D837CF083}" type="pres">
      <dgm:prSet presAssocID="{6FADF429-1D05-45D2-9838-95765662E884}" presName="parentText" presStyleLbl="node1" presStyleIdx="2" presStyleCnt="4" custScaleX="115963" custLinFactNeighborX="-9664" custLinFactNeighborY="2518">
        <dgm:presLayoutVars>
          <dgm:chMax val="0"/>
          <dgm:bulletEnabled val="1"/>
        </dgm:presLayoutVars>
      </dgm:prSet>
      <dgm:spPr/>
    </dgm:pt>
    <dgm:pt modelId="{28645C3C-FE5E-4F68-A828-635FA29F2F0C}" type="pres">
      <dgm:prSet presAssocID="{6FADF429-1D05-45D2-9838-95765662E884}" presName="negativeSpace" presStyleCnt="0"/>
      <dgm:spPr/>
    </dgm:pt>
    <dgm:pt modelId="{E4E457F0-7E20-4458-B4F3-6F202C4E81DC}" type="pres">
      <dgm:prSet presAssocID="{6FADF429-1D05-45D2-9838-95765662E884}" presName="childText" presStyleLbl="conFgAcc1" presStyleIdx="2" presStyleCnt="4">
        <dgm:presLayoutVars>
          <dgm:bulletEnabled val="1"/>
        </dgm:presLayoutVars>
      </dgm:prSet>
      <dgm:spPr/>
    </dgm:pt>
    <dgm:pt modelId="{F1256DA9-CDFE-426C-8361-33B9538EED1A}" type="pres">
      <dgm:prSet presAssocID="{B3AD5526-61F6-481B-A914-8F232A15F1AA}" presName="spaceBetweenRectangles" presStyleCnt="0"/>
      <dgm:spPr/>
    </dgm:pt>
    <dgm:pt modelId="{DBA91C88-DDA0-4C1B-B653-62EC1DB05848}" type="pres">
      <dgm:prSet presAssocID="{7FF62845-74A1-4323-93A6-B3C370C3D501}" presName="parentLin" presStyleCnt="0"/>
      <dgm:spPr/>
    </dgm:pt>
    <dgm:pt modelId="{79E62E49-DC46-4FAE-BCB2-DCB48A38CC36}" type="pres">
      <dgm:prSet presAssocID="{7FF62845-74A1-4323-93A6-B3C370C3D501}" presName="parentLeftMargin" presStyleLbl="node1" presStyleIdx="2" presStyleCnt="4"/>
      <dgm:spPr/>
    </dgm:pt>
    <dgm:pt modelId="{C8D82AC5-B230-412C-B19A-6358B096F8F0}" type="pres">
      <dgm:prSet presAssocID="{7FF62845-74A1-4323-93A6-B3C370C3D501}" presName="parentText" presStyleLbl="node1" presStyleIdx="3" presStyleCnt="4" custScaleX="115963">
        <dgm:presLayoutVars>
          <dgm:chMax val="0"/>
          <dgm:bulletEnabled val="1"/>
        </dgm:presLayoutVars>
      </dgm:prSet>
      <dgm:spPr/>
    </dgm:pt>
    <dgm:pt modelId="{79A214EE-F505-4615-87B5-3479274E1677}" type="pres">
      <dgm:prSet presAssocID="{7FF62845-74A1-4323-93A6-B3C370C3D501}" presName="negativeSpace" presStyleCnt="0"/>
      <dgm:spPr/>
    </dgm:pt>
    <dgm:pt modelId="{5326F08E-68A3-4F68-A38E-1BB7B502DAF8}" type="pres">
      <dgm:prSet presAssocID="{7FF62845-74A1-4323-93A6-B3C370C3D501}" presName="childText" presStyleLbl="conFgAcc1" presStyleIdx="3" presStyleCnt="4">
        <dgm:presLayoutVars>
          <dgm:bulletEnabled val="1"/>
        </dgm:presLayoutVars>
      </dgm:prSet>
      <dgm:spPr/>
    </dgm:pt>
  </dgm:ptLst>
  <dgm:cxnLst>
    <dgm:cxn modelId="{88D36605-CA4E-484B-843C-2CDD3F2B4D7D}" type="presOf" srcId="{6FADF429-1D05-45D2-9838-95765662E884}" destId="{AB5F7D16-72A8-416B-8D16-058D837CF083}" srcOrd="1" destOrd="0" presId="urn:microsoft.com/office/officeart/2005/8/layout/list1"/>
    <dgm:cxn modelId="{0855A41A-104B-4913-B792-6AF7AD50E2BA}" srcId="{CBE02525-814B-4C63-B791-E85F184CB22C}" destId="{0E8336B0-7775-4651-A3D7-B58B8D7B04C0}" srcOrd="0" destOrd="0" parTransId="{4A319E67-A9C8-4D63-8282-35CC0EDAEECD}" sibTransId="{2BA75C1D-5F4D-4AE4-A905-FB3FA8CBE875}"/>
    <dgm:cxn modelId="{7D01644A-BCC4-450B-8A35-C09256305709}" type="presOf" srcId="{6FADF429-1D05-45D2-9838-95765662E884}" destId="{520E2DA5-038A-40FC-B826-F41B8D3C1490}" srcOrd="0" destOrd="0" presId="urn:microsoft.com/office/officeart/2005/8/layout/list1"/>
    <dgm:cxn modelId="{3809E84E-FECC-4B95-80A5-CF7E5BEE2E4B}" type="presOf" srcId="{88B24CFA-197C-43E6-8C39-B81D55231FFA}" destId="{9C59007C-5ADE-4DAA-94F1-D8C4F28DCFE1}" srcOrd="1" destOrd="0" presId="urn:microsoft.com/office/officeart/2005/8/layout/list1"/>
    <dgm:cxn modelId="{1AE62356-1FEC-4A47-9D17-3E62B1D57A1C}" srcId="{CBE02525-814B-4C63-B791-E85F184CB22C}" destId="{88B24CFA-197C-43E6-8C39-B81D55231FFA}" srcOrd="1" destOrd="0" parTransId="{AB02665C-8248-4AF5-93E0-D5F52230A1F3}" sibTransId="{3D8B1CA2-4B57-47ED-9658-0D8087C64347}"/>
    <dgm:cxn modelId="{79F83356-4F63-48FA-83CE-7A02BBF27AAE}" srcId="{CBE02525-814B-4C63-B791-E85F184CB22C}" destId="{7FF62845-74A1-4323-93A6-B3C370C3D501}" srcOrd="3" destOrd="0" parTransId="{AF51C863-4DCF-4DE9-8872-45702B027016}" sibTransId="{1101EE22-5203-4230-8ABB-4813215EFE74}"/>
    <dgm:cxn modelId="{BCAB8C8B-BE16-4739-8014-121291E868B8}" type="presOf" srcId="{88B24CFA-197C-43E6-8C39-B81D55231FFA}" destId="{E9919A91-B1CF-4287-BDE9-A03D7750F531}" srcOrd="0" destOrd="0" presId="urn:microsoft.com/office/officeart/2005/8/layout/list1"/>
    <dgm:cxn modelId="{83F59091-CCE3-4EDD-8BA4-625D0BB9256F}" type="presOf" srcId="{CBE02525-814B-4C63-B791-E85F184CB22C}" destId="{1DBD788D-FCC2-4604-87C4-DFB0D6582CC8}" srcOrd="0" destOrd="0" presId="urn:microsoft.com/office/officeart/2005/8/layout/list1"/>
    <dgm:cxn modelId="{927D2398-B7CC-4CDB-89E3-996E98722E78}" srcId="{CBE02525-814B-4C63-B791-E85F184CB22C}" destId="{6FADF429-1D05-45D2-9838-95765662E884}" srcOrd="2" destOrd="0" parTransId="{AC02A541-43CD-4429-9A81-1BCC209CD87D}" sibTransId="{B3AD5526-61F6-481B-A914-8F232A15F1AA}"/>
    <dgm:cxn modelId="{B83BD199-6A3C-496D-9B8E-67B87932E17A}" type="presOf" srcId="{7FF62845-74A1-4323-93A6-B3C370C3D501}" destId="{79E62E49-DC46-4FAE-BCB2-DCB48A38CC36}" srcOrd="0" destOrd="0" presId="urn:microsoft.com/office/officeart/2005/8/layout/list1"/>
    <dgm:cxn modelId="{02905DB6-990E-46DF-9C2B-4F5537133C89}" type="presOf" srcId="{0E8336B0-7775-4651-A3D7-B58B8D7B04C0}" destId="{5FD72F17-185B-491E-A362-316C1D48BCF1}" srcOrd="1" destOrd="0" presId="urn:microsoft.com/office/officeart/2005/8/layout/list1"/>
    <dgm:cxn modelId="{2A1526B9-0610-43CC-9E86-F7D38547263C}" type="presOf" srcId="{0E8336B0-7775-4651-A3D7-B58B8D7B04C0}" destId="{64A951A0-206E-4D44-902B-D9637B16F12A}" srcOrd="0" destOrd="0" presId="urn:microsoft.com/office/officeart/2005/8/layout/list1"/>
    <dgm:cxn modelId="{0137E3F9-339D-4CDD-AE57-E59B578B86F5}" type="presOf" srcId="{7FF62845-74A1-4323-93A6-B3C370C3D501}" destId="{C8D82AC5-B230-412C-B19A-6358B096F8F0}" srcOrd="1" destOrd="0" presId="urn:microsoft.com/office/officeart/2005/8/layout/list1"/>
    <dgm:cxn modelId="{E52CFF21-4B06-40B4-AF99-906414FD2BED}" type="presParOf" srcId="{1DBD788D-FCC2-4604-87C4-DFB0D6582CC8}" destId="{9BCFEE02-FE3B-4B02-B77F-E44183959808}" srcOrd="0" destOrd="0" presId="urn:microsoft.com/office/officeart/2005/8/layout/list1"/>
    <dgm:cxn modelId="{8070F12A-9198-41FD-8291-7EDD1BB0E4F3}" type="presParOf" srcId="{9BCFEE02-FE3B-4B02-B77F-E44183959808}" destId="{64A951A0-206E-4D44-902B-D9637B16F12A}" srcOrd="0" destOrd="0" presId="urn:microsoft.com/office/officeart/2005/8/layout/list1"/>
    <dgm:cxn modelId="{68572007-39E1-4899-89F3-358669D62F47}" type="presParOf" srcId="{9BCFEE02-FE3B-4B02-B77F-E44183959808}" destId="{5FD72F17-185B-491E-A362-316C1D48BCF1}" srcOrd="1" destOrd="0" presId="urn:microsoft.com/office/officeart/2005/8/layout/list1"/>
    <dgm:cxn modelId="{08216E70-BFDC-4D71-B5B6-E88AAC63E972}" type="presParOf" srcId="{1DBD788D-FCC2-4604-87C4-DFB0D6582CC8}" destId="{2477B160-35A7-46D4-868A-1552509699B6}" srcOrd="1" destOrd="0" presId="urn:microsoft.com/office/officeart/2005/8/layout/list1"/>
    <dgm:cxn modelId="{CF14FE15-A58E-4565-9FB8-77DBDA32BB2E}" type="presParOf" srcId="{1DBD788D-FCC2-4604-87C4-DFB0D6582CC8}" destId="{1736E9D1-ED32-4CE3-94C3-B355B66A7F91}" srcOrd="2" destOrd="0" presId="urn:microsoft.com/office/officeart/2005/8/layout/list1"/>
    <dgm:cxn modelId="{2B7E9A71-5BF8-4C21-A118-7E2F33406858}" type="presParOf" srcId="{1DBD788D-FCC2-4604-87C4-DFB0D6582CC8}" destId="{F2FE2BEA-B31D-4B4B-A267-C6328C3ED20D}" srcOrd="3" destOrd="0" presId="urn:microsoft.com/office/officeart/2005/8/layout/list1"/>
    <dgm:cxn modelId="{9A1E431C-2E1B-4133-A8F8-5A67D88D282D}" type="presParOf" srcId="{1DBD788D-FCC2-4604-87C4-DFB0D6582CC8}" destId="{36EC8135-C3F7-4C1D-B36F-E57E1A5400EA}" srcOrd="4" destOrd="0" presId="urn:microsoft.com/office/officeart/2005/8/layout/list1"/>
    <dgm:cxn modelId="{51D4AE9A-14B1-40AE-BFFB-40DDD2B1F075}" type="presParOf" srcId="{36EC8135-C3F7-4C1D-B36F-E57E1A5400EA}" destId="{E9919A91-B1CF-4287-BDE9-A03D7750F531}" srcOrd="0" destOrd="0" presId="urn:microsoft.com/office/officeart/2005/8/layout/list1"/>
    <dgm:cxn modelId="{3B0B9A33-E8D4-489C-818D-8673A6E18269}" type="presParOf" srcId="{36EC8135-C3F7-4C1D-B36F-E57E1A5400EA}" destId="{9C59007C-5ADE-4DAA-94F1-D8C4F28DCFE1}" srcOrd="1" destOrd="0" presId="urn:microsoft.com/office/officeart/2005/8/layout/list1"/>
    <dgm:cxn modelId="{7418934E-E2B3-4D44-A429-9183C27A58EE}" type="presParOf" srcId="{1DBD788D-FCC2-4604-87C4-DFB0D6582CC8}" destId="{1D71077E-B5A6-4032-92DC-1BB957314630}" srcOrd="5" destOrd="0" presId="urn:microsoft.com/office/officeart/2005/8/layout/list1"/>
    <dgm:cxn modelId="{9659E372-E678-41BC-8DEF-323E9F59652F}" type="presParOf" srcId="{1DBD788D-FCC2-4604-87C4-DFB0D6582CC8}" destId="{321F38F6-A466-4A24-8093-D81BC659E9FC}" srcOrd="6" destOrd="0" presId="urn:microsoft.com/office/officeart/2005/8/layout/list1"/>
    <dgm:cxn modelId="{F3537DEB-164D-4C4D-A375-684A5B2CEE7D}" type="presParOf" srcId="{1DBD788D-FCC2-4604-87C4-DFB0D6582CC8}" destId="{5CDBC3DD-64AC-4FBC-B9A0-7AABABA2E74C}" srcOrd="7" destOrd="0" presId="urn:microsoft.com/office/officeart/2005/8/layout/list1"/>
    <dgm:cxn modelId="{FB9FA378-C3A7-4DD9-875D-2ECA2AB354E3}" type="presParOf" srcId="{1DBD788D-FCC2-4604-87C4-DFB0D6582CC8}" destId="{1D9C0F64-5753-4D0F-8D9C-128062222908}" srcOrd="8" destOrd="0" presId="urn:microsoft.com/office/officeart/2005/8/layout/list1"/>
    <dgm:cxn modelId="{C152B6BA-A9E1-4CA6-9A7E-20BE76C36F3C}" type="presParOf" srcId="{1D9C0F64-5753-4D0F-8D9C-128062222908}" destId="{520E2DA5-038A-40FC-B826-F41B8D3C1490}" srcOrd="0" destOrd="0" presId="urn:microsoft.com/office/officeart/2005/8/layout/list1"/>
    <dgm:cxn modelId="{A9422AE0-16EC-41FF-AA97-CD91458945D9}" type="presParOf" srcId="{1D9C0F64-5753-4D0F-8D9C-128062222908}" destId="{AB5F7D16-72A8-416B-8D16-058D837CF083}" srcOrd="1" destOrd="0" presId="urn:microsoft.com/office/officeart/2005/8/layout/list1"/>
    <dgm:cxn modelId="{99BA452C-D902-40E6-AF14-5B78BCF0CAEC}" type="presParOf" srcId="{1DBD788D-FCC2-4604-87C4-DFB0D6582CC8}" destId="{28645C3C-FE5E-4F68-A828-635FA29F2F0C}" srcOrd="9" destOrd="0" presId="urn:microsoft.com/office/officeart/2005/8/layout/list1"/>
    <dgm:cxn modelId="{6BC29764-76B3-4499-BDF8-270AA7889C50}" type="presParOf" srcId="{1DBD788D-FCC2-4604-87C4-DFB0D6582CC8}" destId="{E4E457F0-7E20-4458-B4F3-6F202C4E81DC}" srcOrd="10" destOrd="0" presId="urn:microsoft.com/office/officeart/2005/8/layout/list1"/>
    <dgm:cxn modelId="{6EAF6189-92C1-4C7C-AF33-CBAEC266D1F9}" type="presParOf" srcId="{1DBD788D-FCC2-4604-87C4-DFB0D6582CC8}" destId="{F1256DA9-CDFE-426C-8361-33B9538EED1A}" srcOrd="11" destOrd="0" presId="urn:microsoft.com/office/officeart/2005/8/layout/list1"/>
    <dgm:cxn modelId="{09DC7B69-3737-4AE8-9D71-DC9C80AB8D98}" type="presParOf" srcId="{1DBD788D-FCC2-4604-87C4-DFB0D6582CC8}" destId="{DBA91C88-DDA0-4C1B-B653-62EC1DB05848}" srcOrd="12" destOrd="0" presId="urn:microsoft.com/office/officeart/2005/8/layout/list1"/>
    <dgm:cxn modelId="{FDAA51A3-BFA2-4558-B86D-2C78297D69F8}" type="presParOf" srcId="{DBA91C88-DDA0-4C1B-B653-62EC1DB05848}" destId="{79E62E49-DC46-4FAE-BCB2-DCB48A38CC36}" srcOrd="0" destOrd="0" presId="urn:microsoft.com/office/officeart/2005/8/layout/list1"/>
    <dgm:cxn modelId="{C85D6121-B96B-421C-AA45-EB21A449EA98}" type="presParOf" srcId="{DBA91C88-DDA0-4C1B-B653-62EC1DB05848}" destId="{C8D82AC5-B230-412C-B19A-6358B096F8F0}" srcOrd="1" destOrd="0" presId="urn:microsoft.com/office/officeart/2005/8/layout/list1"/>
    <dgm:cxn modelId="{B2627850-D61B-4D09-86F4-5BB89072057B}" type="presParOf" srcId="{1DBD788D-FCC2-4604-87C4-DFB0D6582CC8}" destId="{79A214EE-F505-4615-87B5-3479274E1677}" srcOrd="13" destOrd="0" presId="urn:microsoft.com/office/officeart/2005/8/layout/list1"/>
    <dgm:cxn modelId="{9B85291C-1A1C-4489-8CCA-DF085B6940BF}" type="presParOf" srcId="{1DBD788D-FCC2-4604-87C4-DFB0D6582CC8}" destId="{5326F08E-68A3-4F68-A38E-1BB7B502DAF8}"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BE02525-814B-4C63-B791-E85F184CB22C}"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2000" b="1" dirty="0">
              <a:solidFill>
                <a:schemeClr val="tx1"/>
              </a:solidFill>
              <a:effectLst/>
              <a:latin typeface="Times New Roman"/>
              <a:cs typeface="Times New Roman"/>
            </a:rPr>
            <a:t>النمط التحليلي</a:t>
          </a:r>
          <a:r>
            <a:rPr lang="ar-SA" sz="2000" b="0" dirty="0">
              <a:solidFill>
                <a:schemeClr val="tx1"/>
              </a:solidFill>
              <a:effectLst/>
              <a:latin typeface="Times New Roman"/>
              <a:cs typeface="Times New Roman"/>
            </a:rPr>
            <a:t>: يعتمد على جمع البيانات والوقائع الدقيقة قبل اتخاذ القرار لضمان السلامة والجودة</a:t>
          </a:r>
          <a:endParaRPr lang="ar-SY" sz="2000" b="0" dirty="0">
            <a:solidFill>
              <a:schemeClr val="tx1"/>
            </a:solidFill>
            <a:effectLst/>
            <a:latin typeface="Times New Roman"/>
            <a:cs typeface="Times New Roman"/>
          </a:endParaRPr>
        </a:p>
      </dgm:t>
    </dgm:pt>
    <dgm:pt modelId="{4A319E67-A9C8-4D63-8282-35CC0EDAEECD}" type="parTrans" cxnId="{0855A41A-104B-4913-B792-6AF7AD50E2BA}">
      <dgm:prSet/>
      <dgm:spPr/>
      <dgm:t>
        <a:bodyPr/>
        <a:lstStyle/>
        <a:p>
          <a:pPr rtl="1"/>
          <a:endParaRPr lang="ar-SY" sz="2000" b="0">
            <a:solidFill>
              <a:schemeClr val="tx1"/>
            </a:solidFill>
            <a:cs typeface="+mj-cs"/>
          </a:endParaRPr>
        </a:p>
      </dgm:t>
    </dgm:pt>
    <dgm:pt modelId="{2BA75C1D-5F4D-4AE4-A905-FB3FA8CBE875}" type="sibTrans" cxnId="{0855A41A-104B-4913-B792-6AF7AD50E2BA}">
      <dgm:prSet/>
      <dgm:spPr/>
      <dgm:t>
        <a:bodyPr/>
        <a:lstStyle/>
        <a:p>
          <a:pPr rtl="1"/>
          <a:endParaRPr lang="ar-SY" sz="2000" b="0">
            <a:solidFill>
              <a:schemeClr val="tx1"/>
            </a:solidFill>
            <a:cs typeface="+mj-cs"/>
          </a:endParaRPr>
        </a:p>
      </dgm:t>
    </dgm:pt>
    <dgm:pt modelId="{88B24CFA-197C-43E6-8C39-B81D55231FFA}">
      <dgm:prSet phldrT="[نص]" custT="1"/>
      <dgm:spPr/>
      <dgm:t>
        <a:bodyPr/>
        <a:lstStyle/>
        <a:p>
          <a:pPr rtl="1"/>
          <a:r>
            <a:rPr lang="ar-SA" sz="2000" b="1" dirty="0">
              <a:solidFill>
                <a:schemeClr val="tx1"/>
              </a:solidFill>
              <a:effectLst/>
              <a:latin typeface="Times New Roman"/>
              <a:cs typeface="Times New Roman"/>
            </a:rPr>
            <a:t>النمط العملي (الإنجازي</a:t>
          </a:r>
          <a:r>
            <a:rPr lang="ar-SA" sz="2000" b="0" dirty="0">
              <a:solidFill>
                <a:schemeClr val="tx1"/>
              </a:solidFill>
              <a:effectLst/>
              <a:latin typeface="Times New Roman"/>
              <a:cs typeface="Times New Roman"/>
            </a:rPr>
            <a:t>):يتميز بالسرعة في اتخاذ القرارات الحزم والتركيز العالي على النتائج وهو فعال جداً في أوقات الأزمة  والضغوط</a:t>
          </a:r>
          <a:endParaRPr lang="ar-SY" sz="2000" b="0" dirty="0">
            <a:solidFill>
              <a:schemeClr val="tx1"/>
            </a:solidFill>
            <a:effectLst/>
            <a:latin typeface="Times New Roman"/>
            <a:cs typeface="Times New Roman"/>
          </a:endParaRPr>
        </a:p>
      </dgm:t>
    </dgm:pt>
    <dgm:pt modelId="{AB02665C-8248-4AF5-93E0-D5F52230A1F3}" type="parTrans" cxnId="{1AE62356-1FEC-4A47-9D17-3E62B1D57A1C}">
      <dgm:prSet/>
      <dgm:spPr/>
      <dgm:t>
        <a:bodyPr/>
        <a:lstStyle/>
        <a:p>
          <a:pPr rtl="1"/>
          <a:endParaRPr lang="ar-SY" sz="2000" b="0">
            <a:solidFill>
              <a:schemeClr val="tx1"/>
            </a:solidFill>
            <a:cs typeface="+mj-cs"/>
          </a:endParaRPr>
        </a:p>
      </dgm:t>
    </dgm:pt>
    <dgm:pt modelId="{3D8B1CA2-4B57-47ED-9658-0D8087C64347}" type="sibTrans" cxnId="{1AE62356-1FEC-4A47-9D17-3E62B1D57A1C}">
      <dgm:prSet/>
      <dgm:spPr/>
      <dgm:t>
        <a:bodyPr/>
        <a:lstStyle/>
        <a:p>
          <a:pPr rtl="1"/>
          <a:endParaRPr lang="ar-SY" sz="2000" b="0">
            <a:solidFill>
              <a:schemeClr val="tx1"/>
            </a:solidFill>
            <a:cs typeface="+mj-cs"/>
          </a:endParaRPr>
        </a:p>
      </dgm:t>
    </dgm:pt>
    <dgm:pt modelId="{6FADF429-1D05-45D2-9838-95765662E884}">
      <dgm:prSet phldrT="[نص]" custT="1"/>
      <dgm:spPr/>
      <dgm:t>
        <a:bodyPr/>
        <a:lstStyle/>
        <a:p>
          <a:pPr algn="r" rtl="1"/>
          <a:r>
            <a:rPr lang="ar-SA" sz="2000" b="1" dirty="0">
              <a:solidFill>
                <a:schemeClr val="tx1"/>
              </a:solidFill>
              <a:effectLst/>
              <a:latin typeface="Times New Roman"/>
              <a:cs typeface="Times New Roman"/>
            </a:rPr>
            <a:t>النمط الحدسي:  </a:t>
          </a:r>
          <a:r>
            <a:rPr lang="ar-SA" sz="2000" b="0" dirty="0">
              <a:solidFill>
                <a:schemeClr val="tx1"/>
              </a:solidFill>
              <a:effectLst/>
              <a:latin typeface="Times New Roman"/>
              <a:cs typeface="Times New Roman"/>
            </a:rPr>
            <a:t>يعتمد على الخبرة والحدس في المواقف السريعة</a:t>
          </a:r>
          <a:endParaRPr lang="ar-SY" sz="2000" b="0" dirty="0">
            <a:solidFill>
              <a:schemeClr val="tx1"/>
            </a:solidFill>
            <a:effectLst/>
            <a:latin typeface="Times New Roman"/>
            <a:cs typeface="Times New Roman"/>
          </a:endParaRPr>
        </a:p>
      </dgm:t>
    </dgm:pt>
    <dgm:pt modelId="{AC02A541-43CD-4429-9A81-1BCC209CD87D}" type="parTrans" cxnId="{927D2398-B7CC-4CDB-89E3-996E98722E78}">
      <dgm:prSet/>
      <dgm:spPr/>
      <dgm:t>
        <a:bodyPr/>
        <a:lstStyle/>
        <a:p>
          <a:pPr rtl="1"/>
          <a:endParaRPr lang="ar-SY" sz="2000" b="0">
            <a:solidFill>
              <a:schemeClr val="tx1"/>
            </a:solidFill>
            <a:cs typeface="+mj-cs"/>
          </a:endParaRPr>
        </a:p>
      </dgm:t>
    </dgm:pt>
    <dgm:pt modelId="{B3AD5526-61F6-481B-A914-8F232A15F1AA}" type="sibTrans" cxnId="{927D2398-B7CC-4CDB-89E3-996E98722E78}">
      <dgm:prSet/>
      <dgm:spPr/>
      <dgm:t>
        <a:bodyPr/>
        <a:lstStyle/>
        <a:p>
          <a:pPr rtl="1"/>
          <a:endParaRPr lang="ar-SY" sz="2000" b="0">
            <a:solidFill>
              <a:schemeClr val="tx1"/>
            </a:solidFill>
            <a:cs typeface="+mj-cs"/>
          </a:endParaRPr>
        </a:p>
      </dgm:t>
    </dgm:pt>
    <dgm:pt modelId="{7FF62845-74A1-4323-93A6-B3C370C3D501}">
      <dgm:prSet phldrT="[نص]" custT="1"/>
      <dgm:spPr/>
      <dgm:t>
        <a:bodyPr/>
        <a:lstStyle/>
        <a:p>
          <a:pPr rtl="1"/>
          <a:r>
            <a:rPr lang="ar-SA" sz="2000" b="1" dirty="0">
              <a:solidFill>
                <a:schemeClr val="tx1"/>
              </a:solidFill>
              <a:effectLst/>
              <a:latin typeface="Times New Roman"/>
              <a:cs typeface="Times New Roman"/>
            </a:rPr>
            <a:t>التفكير الاستراتيجي والشمولي </a:t>
          </a:r>
          <a:r>
            <a:rPr lang="ar-SA" sz="2000" b="0" dirty="0">
              <a:solidFill>
                <a:schemeClr val="tx1"/>
              </a:solidFill>
              <a:effectLst/>
              <a:latin typeface="Times New Roman"/>
              <a:cs typeface="Times New Roman"/>
            </a:rPr>
            <a:t>:يركز على الصورة الكبيرة ووضع خطط طويلة المدى للخروج من الضغط متضمناً التفكير الشخصي التجريدي والتخطيطي.</a:t>
          </a:r>
          <a:endParaRPr lang="ar-SY" sz="2000" b="0" dirty="0">
            <a:solidFill>
              <a:schemeClr val="tx1"/>
            </a:solidFill>
            <a:cs typeface="+mj-cs"/>
          </a:endParaRPr>
        </a:p>
      </dgm:t>
    </dgm:pt>
    <dgm:pt modelId="{AF51C863-4DCF-4DE9-8872-45702B027016}" type="parTrans" cxnId="{79F83356-4F63-48FA-83CE-7A02BBF27AAE}">
      <dgm:prSet/>
      <dgm:spPr/>
      <dgm:t>
        <a:bodyPr/>
        <a:lstStyle/>
        <a:p>
          <a:pPr rtl="1"/>
          <a:endParaRPr lang="ar-SY" sz="2000" b="0">
            <a:solidFill>
              <a:schemeClr val="tx1"/>
            </a:solidFill>
            <a:cs typeface="+mj-cs"/>
          </a:endParaRPr>
        </a:p>
      </dgm:t>
    </dgm:pt>
    <dgm:pt modelId="{1101EE22-5203-4230-8ABB-4813215EFE74}" type="sibTrans" cxnId="{79F83356-4F63-48FA-83CE-7A02BBF27AAE}">
      <dgm:prSet/>
      <dgm:spPr/>
      <dgm:t>
        <a:bodyPr/>
        <a:lstStyle/>
        <a:p>
          <a:pPr rtl="1"/>
          <a:endParaRPr lang="ar-SY" sz="2000" b="0">
            <a:solidFill>
              <a:schemeClr val="tx1"/>
            </a:solidFill>
            <a:cs typeface="+mj-cs"/>
          </a:endParaRPr>
        </a:p>
      </dgm:t>
    </dgm:pt>
    <dgm:pt modelId="{F3B0DCB5-ADC1-4555-8BB4-E11EAB13D8B6}">
      <dgm:prSet phldrT="[نص]" custT="1"/>
      <dgm:spPr/>
      <dgm:t>
        <a:bodyPr/>
        <a:lstStyle/>
        <a:p>
          <a:pPr rtl="1"/>
          <a:r>
            <a:rPr lang="ar-SA" sz="2000" b="1" dirty="0">
              <a:solidFill>
                <a:schemeClr val="tx1"/>
              </a:solidFill>
              <a:effectLst/>
              <a:latin typeface="Times New Roman"/>
              <a:cs typeface="Times New Roman"/>
            </a:rPr>
            <a:t>النمط الإبداعي والابتكاري:  </a:t>
          </a:r>
          <a:r>
            <a:rPr lang="ar-SA" sz="2000" b="0" dirty="0">
              <a:solidFill>
                <a:schemeClr val="tx1"/>
              </a:solidFill>
              <a:effectLst/>
              <a:latin typeface="Times New Roman"/>
              <a:cs typeface="Times New Roman"/>
            </a:rPr>
            <a:t>البحث عن حلول غير تقليدية للمشكلات المعقدة والضاغطة</a:t>
          </a:r>
          <a:endParaRPr lang="ar-SY" sz="2000" b="0" dirty="0">
            <a:solidFill>
              <a:schemeClr val="tx1"/>
            </a:solidFill>
            <a:cs typeface="+mj-cs"/>
          </a:endParaRPr>
        </a:p>
      </dgm:t>
    </dgm:pt>
    <dgm:pt modelId="{206F37E4-5E3B-44EF-BC25-766A9E66B546}" type="parTrans" cxnId="{190D3202-0426-4BE6-895A-13AA01CCF3B2}">
      <dgm:prSet/>
      <dgm:spPr/>
      <dgm:t>
        <a:bodyPr/>
        <a:lstStyle/>
        <a:p>
          <a:pPr rtl="1"/>
          <a:endParaRPr lang="ar-SA" sz="2000" b="0"/>
        </a:p>
      </dgm:t>
    </dgm:pt>
    <dgm:pt modelId="{5568291A-A711-415F-8C30-E95DFD86833C}" type="sibTrans" cxnId="{190D3202-0426-4BE6-895A-13AA01CCF3B2}">
      <dgm:prSet/>
      <dgm:spPr/>
      <dgm:t>
        <a:bodyPr/>
        <a:lstStyle/>
        <a:p>
          <a:pPr rtl="1"/>
          <a:endParaRPr lang="ar-SA" sz="2000" b="0"/>
        </a:p>
      </dgm:t>
    </dgm:pt>
    <dgm:pt modelId="{C9636758-F068-4F36-BA47-BCB11F9681BE}">
      <dgm:prSet phldrT="[نص]" custT="1"/>
      <dgm:spPr/>
      <dgm:t>
        <a:bodyPr/>
        <a:lstStyle/>
        <a:p>
          <a:pPr rtl="1"/>
          <a:r>
            <a:rPr lang="ar-SA" sz="2000" b="1" dirty="0">
              <a:solidFill>
                <a:schemeClr val="tx1"/>
              </a:solidFill>
              <a:effectLst/>
              <a:latin typeface="Times New Roman"/>
              <a:cs typeface="Times New Roman"/>
            </a:rPr>
            <a:t>النمط الاستبدادي</a:t>
          </a:r>
          <a:r>
            <a:rPr lang="ar-SA" sz="2000" b="0" dirty="0">
              <a:solidFill>
                <a:schemeClr val="tx1"/>
              </a:solidFill>
              <a:effectLst/>
              <a:latin typeface="Times New Roman"/>
              <a:cs typeface="Times New Roman"/>
            </a:rPr>
            <a:t>: يميل القادة لاتخاذ قرارات فردية سريعة في المواقف الحرجة لضمان التوجيه المباشر والسيطرة وتكون فاعلة عندما لا يتوفر وقت للمشاركة.</a:t>
          </a:r>
          <a:endParaRPr lang="ar-SY" sz="2000" b="0" dirty="0">
            <a:solidFill>
              <a:schemeClr val="tx1"/>
            </a:solidFill>
            <a:cs typeface="+mj-cs"/>
          </a:endParaRPr>
        </a:p>
      </dgm:t>
    </dgm:pt>
    <dgm:pt modelId="{5D293B94-4B72-40BF-89D7-6EEC7ACF767E}" type="parTrans" cxnId="{AF0E056B-2252-4071-ABBD-AB3150DA87A0}">
      <dgm:prSet/>
      <dgm:spPr/>
      <dgm:t>
        <a:bodyPr/>
        <a:lstStyle/>
        <a:p>
          <a:pPr rtl="1"/>
          <a:endParaRPr lang="ar-SA" sz="2000" b="0"/>
        </a:p>
      </dgm:t>
    </dgm:pt>
    <dgm:pt modelId="{6EE21425-8429-40AF-9E4B-A1923DB032E3}" type="sibTrans" cxnId="{AF0E056B-2252-4071-ABBD-AB3150DA87A0}">
      <dgm:prSet/>
      <dgm:spPr/>
      <dgm:t>
        <a:bodyPr/>
        <a:lstStyle/>
        <a:p>
          <a:pPr rtl="1"/>
          <a:endParaRPr lang="ar-SA" sz="2000" b="0"/>
        </a:p>
      </dgm:t>
    </dgm:pt>
    <dgm:pt modelId="{2F0E860C-7D3F-400F-999F-73D7B2EE9E14}">
      <dgm:prSet phldrT="[نص]" custT="1"/>
      <dgm:spPr/>
      <dgm:t>
        <a:bodyPr/>
        <a:lstStyle/>
        <a:p>
          <a:pPr rtl="1"/>
          <a:r>
            <a:rPr lang="ar-SA" sz="2000" b="1" dirty="0">
              <a:solidFill>
                <a:schemeClr val="tx1"/>
              </a:solidFill>
              <a:effectLst/>
              <a:latin typeface="Times New Roman"/>
              <a:cs typeface="Times New Roman"/>
            </a:rPr>
            <a:t>النمط التكيفي</a:t>
          </a:r>
          <a:r>
            <a:rPr lang="ar-SA" sz="2000" b="0" dirty="0">
              <a:solidFill>
                <a:schemeClr val="tx1"/>
              </a:solidFill>
              <a:effectLst/>
              <a:latin typeface="Times New Roman"/>
              <a:cs typeface="Times New Roman"/>
            </a:rPr>
            <a:t>: يوازن بين التحليل والحدس حسب الموقف</a:t>
          </a:r>
          <a:endParaRPr lang="ar-SY" sz="2000" b="0" dirty="0">
            <a:solidFill>
              <a:schemeClr val="tx1"/>
            </a:solidFill>
            <a:cs typeface="+mj-cs"/>
          </a:endParaRPr>
        </a:p>
      </dgm:t>
    </dgm:pt>
    <dgm:pt modelId="{351FA2CF-A92F-4177-8379-26422A0E046F}" type="parTrans" cxnId="{F6B1FB4F-33A5-4C44-B2EE-B56842A118A3}">
      <dgm:prSet/>
      <dgm:spPr/>
      <dgm:t>
        <a:bodyPr/>
        <a:lstStyle/>
        <a:p>
          <a:pPr rtl="1"/>
          <a:endParaRPr lang="ar-SA" sz="2000" b="0"/>
        </a:p>
      </dgm:t>
    </dgm:pt>
    <dgm:pt modelId="{6C27924F-EFA4-49C6-9C1C-B989F943A250}" type="sibTrans" cxnId="{F6B1FB4F-33A5-4C44-B2EE-B56842A118A3}">
      <dgm:prSet/>
      <dgm:spPr/>
      <dgm:t>
        <a:bodyPr/>
        <a:lstStyle/>
        <a:p>
          <a:pPr rtl="1"/>
          <a:endParaRPr lang="ar-SA" sz="2000" b="0"/>
        </a:p>
      </dgm:t>
    </dgm:pt>
    <dgm:pt modelId="{747F70AD-CB1B-44B2-A441-A999C5D08CE2}" type="pres">
      <dgm:prSet presAssocID="{CBE02525-814B-4C63-B791-E85F184CB22C}" presName="Name0" presStyleCnt="0">
        <dgm:presLayoutVars>
          <dgm:chMax val="7"/>
          <dgm:chPref val="7"/>
          <dgm:dir val="rev"/>
        </dgm:presLayoutVars>
      </dgm:prSet>
      <dgm:spPr/>
    </dgm:pt>
    <dgm:pt modelId="{4EF9C5D6-7164-4D0C-98F6-D9ED0A24A342}" type="pres">
      <dgm:prSet presAssocID="{CBE02525-814B-4C63-B791-E85F184CB22C}" presName="Name1" presStyleCnt="0"/>
      <dgm:spPr/>
    </dgm:pt>
    <dgm:pt modelId="{D5089F6E-3EC6-4300-A951-DEB845759146}" type="pres">
      <dgm:prSet presAssocID="{CBE02525-814B-4C63-B791-E85F184CB22C}" presName="cycle" presStyleCnt="0"/>
      <dgm:spPr/>
    </dgm:pt>
    <dgm:pt modelId="{7136A23F-144E-403B-AB54-D9B66653745A}" type="pres">
      <dgm:prSet presAssocID="{CBE02525-814B-4C63-B791-E85F184CB22C}" presName="srcNode" presStyleLbl="node1" presStyleIdx="0" presStyleCnt="7"/>
      <dgm:spPr/>
    </dgm:pt>
    <dgm:pt modelId="{17F51A43-D3D9-4A04-9B39-AFB14283A306}" type="pres">
      <dgm:prSet presAssocID="{CBE02525-814B-4C63-B791-E85F184CB22C}" presName="conn" presStyleLbl="parChTrans1D2" presStyleIdx="0" presStyleCnt="1"/>
      <dgm:spPr/>
    </dgm:pt>
    <dgm:pt modelId="{EEA019B9-58B4-4F0D-8A79-E2F5FDFB62CE}" type="pres">
      <dgm:prSet presAssocID="{CBE02525-814B-4C63-B791-E85F184CB22C}" presName="extraNode" presStyleLbl="node1" presStyleIdx="0" presStyleCnt="7"/>
      <dgm:spPr/>
    </dgm:pt>
    <dgm:pt modelId="{D0FD5819-A6BF-4E22-84BA-99D0B8DAC5F3}" type="pres">
      <dgm:prSet presAssocID="{CBE02525-814B-4C63-B791-E85F184CB22C}" presName="dstNode" presStyleLbl="node1" presStyleIdx="0" presStyleCnt="7"/>
      <dgm:spPr/>
    </dgm:pt>
    <dgm:pt modelId="{55AF36E1-5D5D-491C-91F3-D6E2B10A4657}" type="pres">
      <dgm:prSet presAssocID="{0E8336B0-7775-4651-A3D7-B58B8D7B04C0}" presName="text_1" presStyleLbl="node1" presStyleIdx="0" presStyleCnt="7">
        <dgm:presLayoutVars>
          <dgm:bulletEnabled val="1"/>
        </dgm:presLayoutVars>
      </dgm:prSet>
      <dgm:spPr/>
    </dgm:pt>
    <dgm:pt modelId="{504593F9-E377-4064-9E03-6CB7CA94D453}" type="pres">
      <dgm:prSet presAssocID="{0E8336B0-7775-4651-A3D7-B58B8D7B04C0}" presName="accent_1" presStyleCnt="0"/>
      <dgm:spPr/>
    </dgm:pt>
    <dgm:pt modelId="{DD5D6645-6B82-4B60-B9B8-4B53C4304DF4}" type="pres">
      <dgm:prSet presAssocID="{0E8336B0-7775-4651-A3D7-B58B8D7B04C0}" presName="accentRepeatNode" presStyleLbl="solidFgAcc1" presStyleIdx="0" presStyleCnt="7"/>
      <dgm:spPr/>
    </dgm:pt>
    <dgm:pt modelId="{5C035FAA-35DD-438A-96DE-85D1061ADA9F}" type="pres">
      <dgm:prSet presAssocID="{88B24CFA-197C-43E6-8C39-B81D55231FFA}" presName="text_2" presStyleLbl="node1" presStyleIdx="1" presStyleCnt="7" custScaleY="145763">
        <dgm:presLayoutVars>
          <dgm:bulletEnabled val="1"/>
        </dgm:presLayoutVars>
      </dgm:prSet>
      <dgm:spPr/>
    </dgm:pt>
    <dgm:pt modelId="{0183955F-C9D6-435F-804B-18016CCFFFA1}" type="pres">
      <dgm:prSet presAssocID="{88B24CFA-197C-43E6-8C39-B81D55231FFA}" presName="accent_2" presStyleCnt="0"/>
      <dgm:spPr/>
    </dgm:pt>
    <dgm:pt modelId="{2C63DB5C-F089-4681-95F4-C8F0056E4F4D}" type="pres">
      <dgm:prSet presAssocID="{88B24CFA-197C-43E6-8C39-B81D55231FFA}" presName="accentRepeatNode" presStyleLbl="solidFgAcc1" presStyleIdx="1" presStyleCnt="7"/>
      <dgm:spPr/>
    </dgm:pt>
    <dgm:pt modelId="{EC9911B3-C4E1-4481-A6B5-FCB9CE915E47}" type="pres">
      <dgm:prSet presAssocID="{6FADF429-1D05-45D2-9838-95765662E884}" presName="text_3" presStyleLbl="node1" presStyleIdx="2" presStyleCnt="7">
        <dgm:presLayoutVars>
          <dgm:bulletEnabled val="1"/>
        </dgm:presLayoutVars>
      </dgm:prSet>
      <dgm:spPr/>
    </dgm:pt>
    <dgm:pt modelId="{65C0965B-745D-49C7-8B28-312662EC6D09}" type="pres">
      <dgm:prSet presAssocID="{6FADF429-1D05-45D2-9838-95765662E884}" presName="accent_3" presStyleCnt="0"/>
      <dgm:spPr/>
    </dgm:pt>
    <dgm:pt modelId="{0368ACDA-CB95-4265-8F5D-2404703C98DC}" type="pres">
      <dgm:prSet presAssocID="{6FADF429-1D05-45D2-9838-95765662E884}" presName="accentRepeatNode" presStyleLbl="solidFgAcc1" presStyleIdx="2" presStyleCnt="7"/>
      <dgm:spPr/>
    </dgm:pt>
    <dgm:pt modelId="{78ECA4E3-5935-44AD-BE9F-5354EB1FEC4B}" type="pres">
      <dgm:prSet presAssocID="{7FF62845-74A1-4323-93A6-B3C370C3D501}" presName="text_4" presStyleLbl="node1" presStyleIdx="3" presStyleCnt="7" custScaleY="136739">
        <dgm:presLayoutVars>
          <dgm:bulletEnabled val="1"/>
        </dgm:presLayoutVars>
      </dgm:prSet>
      <dgm:spPr/>
    </dgm:pt>
    <dgm:pt modelId="{F780E6FF-5668-4A08-9811-811AEAAE287F}" type="pres">
      <dgm:prSet presAssocID="{7FF62845-74A1-4323-93A6-B3C370C3D501}" presName="accent_4" presStyleCnt="0"/>
      <dgm:spPr/>
    </dgm:pt>
    <dgm:pt modelId="{E04FA8D3-A952-40F2-82EF-403DF6CE4D43}" type="pres">
      <dgm:prSet presAssocID="{7FF62845-74A1-4323-93A6-B3C370C3D501}" presName="accentRepeatNode" presStyleLbl="solidFgAcc1" presStyleIdx="3" presStyleCnt="7"/>
      <dgm:spPr/>
    </dgm:pt>
    <dgm:pt modelId="{05E469F8-825A-41FE-8B64-C19E8AAFF13C}" type="pres">
      <dgm:prSet presAssocID="{F3B0DCB5-ADC1-4555-8BB4-E11EAB13D8B6}" presName="text_5" presStyleLbl="node1" presStyleIdx="4" presStyleCnt="7">
        <dgm:presLayoutVars>
          <dgm:bulletEnabled val="1"/>
        </dgm:presLayoutVars>
      </dgm:prSet>
      <dgm:spPr/>
    </dgm:pt>
    <dgm:pt modelId="{97DD2A31-1305-40DB-88C8-48A7DA2D97FA}" type="pres">
      <dgm:prSet presAssocID="{F3B0DCB5-ADC1-4555-8BB4-E11EAB13D8B6}" presName="accent_5" presStyleCnt="0"/>
      <dgm:spPr/>
    </dgm:pt>
    <dgm:pt modelId="{A8C20A8D-09EE-44E1-A6D7-5DBE4A29EF03}" type="pres">
      <dgm:prSet presAssocID="{F3B0DCB5-ADC1-4555-8BB4-E11EAB13D8B6}" presName="accentRepeatNode" presStyleLbl="solidFgAcc1" presStyleIdx="4" presStyleCnt="7"/>
      <dgm:spPr/>
    </dgm:pt>
    <dgm:pt modelId="{7D381E6D-D117-4B4A-9510-F959739C0FCF}" type="pres">
      <dgm:prSet presAssocID="{C9636758-F068-4F36-BA47-BCB11F9681BE}" presName="text_6" presStyleLbl="node1" presStyleIdx="5" presStyleCnt="7">
        <dgm:presLayoutVars>
          <dgm:bulletEnabled val="1"/>
        </dgm:presLayoutVars>
      </dgm:prSet>
      <dgm:spPr/>
    </dgm:pt>
    <dgm:pt modelId="{661F6F3D-5BFF-4F03-85A4-611881AD6762}" type="pres">
      <dgm:prSet presAssocID="{C9636758-F068-4F36-BA47-BCB11F9681BE}" presName="accent_6" presStyleCnt="0"/>
      <dgm:spPr/>
    </dgm:pt>
    <dgm:pt modelId="{98A68C71-AE64-4083-B01C-4DFF18ECA3C6}" type="pres">
      <dgm:prSet presAssocID="{C9636758-F068-4F36-BA47-BCB11F9681BE}" presName="accentRepeatNode" presStyleLbl="solidFgAcc1" presStyleIdx="5" presStyleCnt="7"/>
      <dgm:spPr/>
    </dgm:pt>
    <dgm:pt modelId="{CF5EA933-9C0C-4C72-A96C-D55004D3962E}" type="pres">
      <dgm:prSet presAssocID="{2F0E860C-7D3F-400F-999F-73D7B2EE9E14}" presName="text_7" presStyleLbl="node1" presStyleIdx="6" presStyleCnt="7">
        <dgm:presLayoutVars>
          <dgm:bulletEnabled val="1"/>
        </dgm:presLayoutVars>
      </dgm:prSet>
      <dgm:spPr/>
    </dgm:pt>
    <dgm:pt modelId="{892B4217-B9AE-4647-8223-353A9B101EC9}" type="pres">
      <dgm:prSet presAssocID="{2F0E860C-7D3F-400F-999F-73D7B2EE9E14}" presName="accent_7" presStyleCnt="0"/>
      <dgm:spPr/>
    </dgm:pt>
    <dgm:pt modelId="{31D6AEE3-7638-40F6-AEB8-34A140112F7B}" type="pres">
      <dgm:prSet presAssocID="{2F0E860C-7D3F-400F-999F-73D7B2EE9E14}" presName="accentRepeatNode" presStyleLbl="solidFgAcc1" presStyleIdx="6" presStyleCnt="7"/>
      <dgm:spPr/>
    </dgm:pt>
  </dgm:ptLst>
  <dgm:cxnLst>
    <dgm:cxn modelId="{190D3202-0426-4BE6-895A-13AA01CCF3B2}" srcId="{CBE02525-814B-4C63-B791-E85F184CB22C}" destId="{F3B0DCB5-ADC1-4555-8BB4-E11EAB13D8B6}" srcOrd="4" destOrd="0" parTransId="{206F37E4-5E3B-44EF-BC25-766A9E66B546}" sibTransId="{5568291A-A711-415F-8C30-E95DFD86833C}"/>
    <dgm:cxn modelId="{4CBE340D-A3D5-4A08-84EA-55ECE0908EB3}" type="presOf" srcId="{2F0E860C-7D3F-400F-999F-73D7B2EE9E14}" destId="{CF5EA933-9C0C-4C72-A96C-D55004D3962E}" srcOrd="0" destOrd="0" presId="urn:microsoft.com/office/officeart/2008/layout/VerticalCurvedList"/>
    <dgm:cxn modelId="{5EA7FF12-DA95-40F3-9230-5CE88316AEAE}" type="presOf" srcId="{0E8336B0-7775-4651-A3D7-B58B8D7B04C0}" destId="{55AF36E1-5D5D-491C-91F3-D6E2B10A4657}" srcOrd="0" destOrd="0" presId="urn:microsoft.com/office/officeart/2008/layout/VerticalCurvedList"/>
    <dgm:cxn modelId="{0855A41A-104B-4913-B792-6AF7AD50E2BA}" srcId="{CBE02525-814B-4C63-B791-E85F184CB22C}" destId="{0E8336B0-7775-4651-A3D7-B58B8D7B04C0}" srcOrd="0" destOrd="0" parTransId="{4A319E67-A9C8-4D63-8282-35CC0EDAEECD}" sibTransId="{2BA75C1D-5F4D-4AE4-A905-FB3FA8CBE875}"/>
    <dgm:cxn modelId="{AF0E056B-2252-4071-ABBD-AB3150DA87A0}" srcId="{CBE02525-814B-4C63-B791-E85F184CB22C}" destId="{C9636758-F068-4F36-BA47-BCB11F9681BE}" srcOrd="5" destOrd="0" parTransId="{5D293B94-4B72-40BF-89D7-6EEC7ACF767E}" sibTransId="{6EE21425-8429-40AF-9E4B-A1923DB032E3}"/>
    <dgm:cxn modelId="{F6B1FB4F-33A5-4C44-B2EE-B56842A118A3}" srcId="{CBE02525-814B-4C63-B791-E85F184CB22C}" destId="{2F0E860C-7D3F-400F-999F-73D7B2EE9E14}" srcOrd="6" destOrd="0" parTransId="{351FA2CF-A92F-4177-8379-26422A0E046F}" sibTransId="{6C27924F-EFA4-49C6-9C1C-B989F943A250}"/>
    <dgm:cxn modelId="{0AE56E71-E776-4209-BD63-2A4AB17F6F79}" type="presOf" srcId="{C9636758-F068-4F36-BA47-BCB11F9681BE}" destId="{7D381E6D-D117-4B4A-9510-F959739C0FCF}" srcOrd="0" destOrd="0" presId="urn:microsoft.com/office/officeart/2008/layout/VerticalCurvedList"/>
    <dgm:cxn modelId="{1AE62356-1FEC-4A47-9D17-3E62B1D57A1C}" srcId="{CBE02525-814B-4C63-B791-E85F184CB22C}" destId="{88B24CFA-197C-43E6-8C39-B81D55231FFA}" srcOrd="1" destOrd="0" parTransId="{AB02665C-8248-4AF5-93E0-D5F52230A1F3}" sibTransId="{3D8B1CA2-4B57-47ED-9658-0D8087C64347}"/>
    <dgm:cxn modelId="{79F83356-4F63-48FA-83CE-7A02BBF27AAE}" srcId="{CBE02525-814B-4C63-B791-E85F184CB22C}" destId="{7FF62845-74A1-4323-93A6-B3C370C3D501}" srcOrd="3" destOrd="0" parTransId="{AF51C863-4DCF-4DE9-8872-45702B027016}" sibTransId="{1101EE22-5203-4230-8ABB-4813215EFE74}"/>
    <dgm:cxn modelId="{6D26A497-0098-47A6-978E-5C7A68D108DD}" type="presOf" srcId="{F3B0DCB5-ADC1-4555-8BB4-E11EAB13D8B6}" destId="{05E469F8-825A-41FE-8B64-C19E8AAFF13C}" srcOrd="0" destOrd="0" presId="urn:microsoft.com/office/officeart/2008/layout/VerticalCurvedList"/>
    <dgm:cxn modelId="{927D2398-B7CC-4CDB-89E3-996E98722E78}" srcId="{CBE02525-814B-4C63-B791-E85F184CB22C}" destId="{6FADF429-1D05-45D2-9838-95765662E884}" srcOrd="2" destOrd="0" parTransId="{AC02A541-43CD-4429-9A81-1BCC209CD87D}" sibTransId="{B3AD5526-61F6-481B-A914-8F232A15F1AA}"/>
    <dgm:cxn modelId="{F22D58A5-CB23-4C6F-9B80-960E4C771DB2}" type="presOf" srcId="{88B24CFA-197C-43E6-8C39-B81D55231FFA}" destId="{5C035FAA-35DD-438A-96DE-85D1061ADA9F}" srcOrd="0" destOrd="0" presId="urn:microsoft.com/office/officeart/2008/layout/VerticalCurvedList"/>
    <dgm:cxn modelId="{303270B5-A928-4C1B-B513-066CBCDFADF4}" type="presOf" srcId="{6FADF429-1D05-45D2-9838-95765662E884}" destId="{EC9911B3-C4E1-4481-A6B5-FCB9CE915E47}" srcOrd="0" destOrd="0" presId="urn:microsoft.com/office/officeart/2008/layout/VerticalCurvedList"/>
    <dgm:cxn modelId="{8E4A93B8-30D9-40D1-992C-7322B41C5817}" type="presOf" srcId="{2BA75C1D-5F4D-4AE4-A905-FB3FA8CBE875}" destId="{17F51A43-D3D9-4A04-9B39-AFB14283A306}" srcOrd="0" destOrd="0" presId="urn:microsoft.com/office/officeart/2008/layout/VerticalCurvedList"/>
    <dgm:cxn modelId="{94C8D6BF-118A-4FBD-963D-F0A208035246}" type="presOf" srcId="{7FF62845-74A1-4323-93A6-B3C370C3D501}" destId="{78ECA4E3-5935-44AD-BE9F-5354EB1FEC4B}" srcOrd="0" destOrd="0" presId="urn:microsoft.com/office/officeart/2008/layout/VerticalCurvedList"/>
    <dgm:cxn modelId="{1A8123CA-2A4F-4A26-8331-7469BD60852B}" type="presOf" srcId="{CBE02525-814B-4C63-B791-E85F184CB22C}" destId="{747F70AD-CB1B-44B2-A441-A999C5D08CE2}" srcOrd="0" destOrd="0" presId="urn:microsoft.com/office/officeart/2008/layout/VerticalCurvedList"/>
    <dgm:cxn modelId="{19A89199-BAE7-4F69-80D9-53B7BF2DF3DA}" type="presParOf" srcId="{747F70AD-CB1B-44B2-A441-A999C5D08CE2}" destId="{4EF9C5D6-7164-4D0C-98F6-D9ED0A24A342}" srcOrd="0" destOrd="0" presId="urn:microsoft.com/office/officeart/2008/layout/VerticalCurvedList"/>
    <dgm:cxn modelId="{0A50E861-7BB7-4FEE-A10F-6F794130DE5B}" type="presParOf" srcId="{4EF9C5D6-7164-4D0C-98F6-D9ED0A24A342}" destId="{D5089F6E-3EC6-4300-A951-DEB845759146}" srcOrd="0" destOrd="0" presId="urn:microsoft.com/office/officeart/2008/layout/VerticalCurvedList"/>
    <dgm:cxn modelId="{132977C0-E1A0-45BA-9EAA-0CD157F45BC0}" type="presParOf" srcId="{D5089F6E-3EC6-4300-A951-DEB845759146}" destId="{7136A23F-144E-403B-AB54-D9B66653745A}" srcOrd="0" destOrd="0" presId="urn:microsoft.com/office/officeart/2008/layout/VerticalCurvedList"/>
    <dgm:cxn modelId="{106D3696-2280-41AC-9E0C-02393CA9852C}" type="presParOf" srcId="{D5089F6E-3EC6-4300-A951-DEB845759146}" destId="{17F51A43-D3D9-4A04-9B39-AFB14283A306}" srcOrd="1" destOrd="0" presId="urn:microsoft.com/office/officeart/2008/layout/VerticalCurvedList"/>
    <dgm:cxn modelId="{9F44D91B-F8F6-412B-A2AF-569611458873}" type="presParOf" srcId="{D5089F6E-3EC6-4300-A951-DEB845759146}" destId="{EEA019B9-58B4-4F0D-8A79-E2F5FDFB62CE}" srcOrd="2" destOrd="0" presId="urn:microsoft.com/office/officeart/2008/layout/VerticalCurvedList"/>
    <dgm:cxn modelId="{7F0873AA-DE64-4AFB-AD89-D1C9CE73DD3E}" type="presParOf" srcId="{D5089F6E-3EC6-4300-A951-DEB845759146}" destId="{D0FD5819-A6BF-4E22-84BA-99D0B8DAC5F3}" srcOrd="3" destOrd="0" presId="urn:microsoft.com/office/officeart/2008/layout/VerticalCurvedList"/>
    <dgm:cxn modelId="{7ABDF90A-3A72-454C-9DA1-70208CA975EE}" type="presParOf" srcId="{4EF9C5D6-7164-4D0C-98F6-D9ED0A24A342}" destId="{55AF36E1-5D5D-491C-91F3-D6E2B10A4657}" srcOrd="1" destOrd="0" presId="urn:microsoft.com/office/officeart/2008/layout/VerticalCurvedList"/>
    <dgm:cxn modelId="{93771D45-BBA4-4354-97AF-95A76BBBD7F3}" type="presParOf" srcId="{4EF9C5D6-7164-4D0C-98F6-D9ED0A24A342}" destId="{504593F9-E377-4064-9E03-6CB7CA94D453}" srcOrd="2" destOrd="0" presId="urn:microsoft.com/office/officeart/2008/layout/VerticalCurvedList"/>
    <dgm:cxn modelId="{CD6955BE-5F11-412D-A465-29C522B21578}" type="presParOf" srcId="{504593F9-E377-4064-9E03-6CB7CA94D453}" destId="{DD5D6645-6B82-4B60-B9B8-4B53C4304DF4}" srcOrd="0" destOrd="0" presId="urn:microsoft.com/office/officeart/2008/layout/VerticalCurvedList"/>
    <dgm:cxn modelId="{6E6401B1-4832-4044-9ABC-EDC3D49655AA}" type="presParOf" srcId="{4EF9C5D6-7164-4D0C-98F6-D9ED0A24A342}" destId="{5C035FAA-35DD-438A-96DE-85D1061ADA9F}" srcOrd="3" destOrd="0" presId="urn:microsoft.com/office/officeart/2008/layout/VerticalCurvedList"/>
    <dgm:cxn modelId="{E84204A4-897E-4A9E-9C63-840CB9F81B10}" type="presParOf" srcId="{4EF9C5D6-7164-4D0C-98F6-D9ED0A24A342}" destId="{0183955F-C9D6-435F-804B-18016CCFFFA1}" srcOrd="4" destOrd="0" presId="urn:microsoft.com/office/officeart/2008/layout/VerticalCurvedList"/>
    <dgm:cxn modelId="{EFF67652-1DC3-4434-BAE0-F9E551AEFF5D}" type="presParOf" srcId="{0183955F-C9D6-435F-804B-18016CCFFFA1}" destId="{2C63DB5C-F089-4681-95F4-C8F0056E4F4D}" srcOrd="0" destOrd="0" presId="urn:microsoft.com/office/officeart/2008/layout/VerticalCurvedList"/>
    <dgm:cxn modelId="{2BEA16F2-B3D2-4E74-B3F0-8229E740003C}" type="presParOf" srcId="{4EF9C5D6-7164-4D0C-98F6-D9ED0A24A342}" destId="{EC9911B3-C4E1-4481-A6B5-FCB9CE915E47}" srcOrd="5" destOrd="0" presId="urn:microsoft.com/office/officeart/2008/layout/VerticalCurvedList"/>
    <dgm:cxn modelId="{B9118BD4-8A86-4683-860B-09D855AB07B5}" type="presParOf" srcId="{4EF9C5D6-7164-4D0C-98F6-D9ED0A24A342}" destId="{65C0965B-745D-49C7-8B28-312662EC6D09}" srcOrd="6" destOrd="0" presId="urn:microsoft.com/office/officeart/2008/layout/VerticalCurvedList"/>
    <dgm:cxn modelId="{A520E545-408D-40FA-BDCB-CBA21329145F}" type="presParOf" srcId="{65C0965B-745D-49C7-8B28-312662EC6D09}" destId="{0368ACDA-CB95-4265-8F5D-2404703C98DC}" srcOrd="0" destOrd="0" presId="urn:microsoft.com/office/officeart/2008/layout/VerticalCurvedList"/>
    <dgm:cxn modelId="{306145B6-D9BC-49F8-85CB-F2A2E4A89C15}" type="presParOf" srcId="{4EF9C5D6-7164-4D0C-98F6-D9ED0A24A342}" destId="{78ECA4E3-5935-44AD-BE9F-5354EB1FEC4B}" srcOrd="7" destOrd="0" presId="urn:microsoft.com/office/officeart/2008/layout/VerticalCurvedList"/>
    <dgm:cxn modelId="{98BCE4CA-BADC-44EC-803C-CA174CA0BE8C}" type="presParOf" srcId="{4EF9C5D6-7164-4D0C-98F6-D9ED0A24A342}" destId="{F780E6FF-5668-4A08-9811-811AEAAE287F}" srcOrd="8" destOrd="0" presId="urn:microsoft.com/office/officeart/2008/layout/VerticalCurvedList"/>
    <dgm:cxn modelId="{8BF4206D-D63F-4CA3-8789-ACDA8FB50234}" type="presParOf" srcId="{F780E6FF-5668-4A08-9811-811AEAAE287F}" destId="{E04FA8D3-A952-40F2-82EF-403DF6CE4D43}" srcOrd="0" destOrd="0" presId="urn:microsoft.com/office/officeart/2008/layout/VerticalCurvedList"/>
    <dgm:cxn modelId="{BC3C430C-702B-46F8-8337-78D34CD9B7EF}" type="presParOf" srcId="{4EF9C5D6-7164-4D0C-98F6-D9ED0A24A342}" destId="{05E469F8-825A-41FE-8B64-C19E8AAFF13C}" srcOrd="9" destOrd="0" presId="urn:microsoft.com/office/officeart/2008/layout/VerticalCurvedList"/>
    <dgm:cxn modelId="{2231A651-69D9-4088-9AB5-29FE48E2D7B7}" type="presParOf" srcId="{4EF9C5D6-7164-4D0C-98F6-D9ED0A24A342}" destId="{97DD2A31-1305-40DB-88C8-48A7DA2D97FA}" srcOrd="10" destOrd="0" presId="urn:microsoft.com/office/officeart/2008/layout/VerticalCurvedList"/>
    <dgm:cxn modelId="{34A02E2C-31A6-4B2C-89B5-33B01BFB8D86}" type="presParOf" srcId="{97DD2A31-1305-40DB-88C8-48A7DA2D97FA}" destId="{A8C20A8D-09EE-44E1-A6D7-5DBE4A29EF03}" srcOrd="0" destOrd="0" presId="urn:microsoft.com/office/officeart/2008/layout/VerticalCurvedList"/>
    <dgm:cxn modelId="{1C20107F-81C6-4791-84EB-15A8E266306E}" type="presParOf" srcId="{4EF9C5D6-7164-4D0C-98F6-D9ED0A24A342}" destId="{7D381E6D-D117-4B4A-9510-F959739C0FCF}" srcOrd="11" destOrd="0" presId="urn:microsoft.com/office/officeart/2008/layout/VerticalCurvedList"/>
    <dgm:cxn modelId="{8E60244F-7D29-41EB-8464-4661E2F67330}" type="presParOf" srcId="{4EF9C5D6-7164-4D0C-98F6-D9ED0A24A342}" destId="{661F6F3D-5BFF-4F03-85A4-611881AD6762}" srcOrd="12" destOrd="0" presId="urn:microsoft.com/office/officeart/2008/layout/VerticalCurvedList"/>
    <dgm:cxn modelId="{9A56621B-29DB-4F54-A595-0AB452BD3446}" type="presParOf" srcId="{661F6F3D-5BFF-4F03-85A4-611881AD6762}" destId="{98A68C71-AE64-4083-B01C-4DFF18ECA3C6}" srcOrd="0" destOrd="0" presId="urn:microsoft.com/office/officeart/2008/layout/VerticalCurvedList"/>
    <dgm:cxn modelId="{39C8D766-3ED8-41D4-9BF6-481DD295D57D}" type="presParOf" srcId="{4EF9C5D6-7164-4D0C-98F6-D9ED0A24A342}" destId="{CF5EA933-9C0C-4C72-A96C-D55004D3962E}" srcOrd="13" destOrd="0" presId="urn:microsoft.com/office/officeart/2008/layout/VerticalCurvedList"/>
    <dgm:cxn modelId="{EFC2A6C5-B3D3-47F9-9B2A-05FCE255915D}" type="presParOf" srcId="{4EF9C5D6-7164-4D0C-98F6-D9ED0A24A342}" destId="{892B4217-B9AE-4647-8223-353A9B101EC9}" srcOrd="14" destOrd="0" presId="urn:microsoft.com/office/officeart/2008/layout/VerticalCurvedList"/>
    <dgm:cxn modelId="{03E50726-9172-44F6-9C62-3B04D5F0255B}" type="presParOf" srcId="{892B4217-B9AE-4647-8223-353A9B101EC9}" destId="{31D6AEE3-7638-40F6-AEB8-34A140112F7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776E00A-7386-412D-98B4-D34A04F8D3B3}" type="doc">
      <dgm:prSet loTypeId="urn:microsoft.com/office/officeart/2005/8/layout/vList5" loCatId="list" qsTypeId="urn:microsoft.com/office/officeart/2005/8/quickstyle/simple1" qsCatId="simple" csTypeId="urn:microsoft.com/office/officeart/2005/8/colors/colorful5" csCatId="colorful" phldr="1"/>
      <dgm:spPr/>
      <dgm:t>
        <a:bodyPr/>
        <a:lstStyle/>
        <a:p>
          <a:pPr rtl="1"/>
          <a:endParaRPr lang="ar-SA"/>
        </a:p>
      </dgm:t>
    </dgm:pt>
    <dgm:pt modelId="{76ACE1F6-4FBE-4E73-B360-E789B98C9215}">
      <dgm:prSet phldrT="[نص]" custT="1"/>
      <dgm:spPr/>
      <dgm:t>
        <a:bodyPr/>
        <a:lstStyle/>
        <a:p>
          <a:pPr rtl="1"/>
          <a:r>
            <a:rPr lang="ar-SA" sz="3200" b="1" dirty="0">
              <a:cs typeface="+mj-cs"/>
            </a:rPr>
            <a:t>القيادة السلوكية/التكيفية</a:t>
          </a:r>
        </a:p>
      </dgm:t>
    </dgm:pt>
    <dgm:pt modelId="{81453EA2-659C-4DEC-90D6-19689A22035D}" type="parTrans" cxnId="{C08BAA5A-6739-4A9D-99AA-F18D1BA9FF1D}">
      <dgm:prSet/>
      <dgm:spPr/>
      <dgm:t>
        <a:bodyPr/>
        <a:lstStyle/>
        <a:p>
          <a:pPr rtl="1"/>
          <a:endParaRPr lang="ar-SA" sz="3200">
            <a:cs typeface="+mj-cs"/>
          </a:endParaRPr>
        </a:p>
      </dgm:t>
    </dgm:pt>
    <dgm:pt modelId="{B619C1F3-BF3B-4DDC-8749-748AC50B0473}" type="sibTrans" cxnId="{C08BAA5A-6739-4A9D-99AA-F18D1BA9FF1D}">
      <dgm:prSet/>
      <dgm:spPr/>
      <dgm:t>
        <a:bodyPr/>
        <a:lstStyle/>
        <a:p>
          <a:pPr rtl="1"/>
          <a:endParaRPr lang="ar-SA" sz="3200">
            <a:cs typeface="+mj-cs"/>
          </a:endParaRPr>
        </a:p>
      </dgm:t>
    </dgm:pt>
    <dgm:pt modelId="{0D0F16A7-7D34-430F-87DA-4DC2E9220D44}">
      <dgm:prSet phldrT="[نص]" custT="1"/>
      <dgm:spPr/>
      <dgm:t>
        <a:bodyPr/>
        <a:lstStyle/>
        <a:p>
          <a:pPr rtl="1"/>
          <a:r>
            <a:rPr lang="ar-SA" sz="3200" dirty="0">
              <a:cs typeface="+mj-cs"/>
            </a:rPr>
            <a:t>التكيف مع الظروف واختبار النهج المناسب بناءً على احتياجات الفريق والوضع الراهن.</a:t>
          </a:r>
        </a:p>
      </dgm:t>
    </dgm:pt>
    <dgm:pt modelId="{B23A5B6A-7560-4649-B1F9-DC08FA87E642}" type="parTrans" cxnId="{23C55078-B199-47CB-BF1A-C41FC0B689F3}">
      <dgm:prSet/>
      <dgm:spPr/>
      <dgm:t>
        <a:bodyPr/>
        <a:lstStyle/>
        <a:p>
          <a:pPr rtl="1"/>
          <a:endParaRPr lang="ar-SA" sz="3200">
            <a:cs typeface="+mj-cs"/>
          </a:endParaRPr>
        </a:p>
      </dgm:t>
    </dgm:pt>
    <dgm:pt modelId="{F7455461-07A5-4983-8CF1-027F0B820959}" type="sibTrans" cxnId="{23C55078-B199-47CB-BF1A-C41FC0B689F3}">
      <dgm:prSet/>
      <dgm:spPr/>
      <dgm:t>
        <a:bodyPr/>
        <a:lstStyle/>
        <a:p>
          <a:pPr rtl="1"/>
          <a:endParaRPr lang="ar-SA" sz="3200">
            <a:cs typeface="+mj-cs"/>
          </a:endParaRPr>
        </a:p>
      </dgm:t>
    </dgm:pt>
    <dgm:pt modelId="{05F38E1C-2E97-4C79-8232-B4A312633D5B}">
      <dgm:prSet phldrT="[نص]" custT="1"/>
      <dgm:spPr/>
      <dgm:t>
        <a:bodyPr/>
        <a:lstStyle/>
        <a:p>
          <a:pPr rtl="1"/>
          <a:r>
            <a:rPr lang="ar-SA" sz="3200" b="1" dirty="0">
              <a:cs typeface="+mj-cs"/>
            </a:rPr>
            <a:t>التفويض</a:t>
          </a:r>
        </a:p>
      </dgm:t>
    </dgm:pt>
    <dgm:pt modelId="{BE275AAD-916F-4CA4-96C6-78143A397FD3}" type="parTrans" cxnId="{EDF9F186-91CF-4B4E-B962-6EF92725BD71}">
      <dgm:prSet/>
      <dgm:spPr/>
      <dgm:t>
        <a:bodyPr/>
        <a:lstStyle/>
        <a:p>
          <a:pPr rtl="1"/>
          <a:endParaRPr lang="ar-SA" sz="3200">
            <a:cs typeface="+mj-cs"/>
          </a:endParaRPr>
        </a:p>
      </dgm:t>
    </dgm:pt>
    <dgm:pt modelId="{6992B21A-92B1-4B2B-B140-A0767993FA79}" type="sibTrans" cxnId="{EDF9F186-91CF-4B4E-B962-6EF92725BD71}">
      <dgm:prSet/>
      <dgm:spPr/>
      <dgm:t>
        <a:bodyPr/>
        <a:lstStyle/>
        <a:p>
          <a:pPr rtl="1"/>
          <a:endParaRPr lang="ar-SA" sz="3200">
            <a:cs typeface="+mj-cs"/>
          </a:endParaRPr>
        </a:p>
      </dgm:t>
    </dgm:pt>
    <dgm:pt modelId="{EC0DD797-1536-4AAD-9178-B08E060ED72B}">
      <dgm:prSet phldrT="[نص]" custT="1"/>
      <dgm:spPr/>
      <dgm:t>
        <a:bodyPr/>
        <a:lstStyle/>
        <a:p>
          <a:pPr rtl="1"/>
          <a:r>
            <a:rPr lang="ar-SA" sz="3200" dirty="0">
              <a:cs typeface="+mj-cs"/>
            </a:rPr>
            <a:t>إعطاء الصلاحيات لتعزيز المسؤولية الجماعية</a:t>
          </a:r>
        </a:p>
      </dgm:t>
    </dgm:pt>
    <dgm:pt modelId="{94CAFEF1-591E-42C5-A066-8751FFFD680D}" type="parTrans" cxnId="{A308327A-F1B0-4CD2-B041-B525890343F9}">
      <dgm:prSet/>
      <dgm:spPr/>
      <dgm:t>
        <a:bodyPr/>
        <a:lstStyle/>
        <a:p>
          <a:pPr rtl="1"/>
          <a:endParaRPr lang="ar-SA" sz="3200">
            <a:cs typeface="+mj-cs"/>
          </a:endParaRPr>
        </a:p>
      </dgm:t>
    </dgm:pt>
    <dgm:pt modelId="{560564A8-2F6D-4E29-AB4E-3D5B2CAE30B2}" type="sibTrans" cxnId="{A308327A-F1B0-4CD2-B041-B525890343F9}">
      <dgm:prSet/>
      <dgm:spPr/>
      <dgm:t>
        <a:bodyPr/>
        <a:lstStyle/>
        <a:p>
          <a:pPr rtl="1"/>
          <a:endParaRPr lang="ar-SA" sz="3200">
            <a:cs typeface="+mj-cs"/>
          </a:endParaRPr>
        </a:p>
      </dgm:t>
    </dgm:pt>
    <dgm:pt modelId="{44A9B850-9B11-42D1-A480-BF78C6403494}">
      <dgm:prSet phldrT="[نص]" custT="1"/>
      <dgm:spPr/>
      <dgm:t>
        <a:bodyPr/>
        <a:lstStyle/>
        <a:p>
          <a:pPr rtl="1"/>
          <a:r>
            <a:rPr lang="ar-SA" sz="3200" b="1" dirty="0">
              <a:cs typeface="+mj-cs"/>
            </a:rPr>
            <a:t>التركيز على الحلول</a:t>
          </a:r>
        </a:p>
      </dgm:t>
    </dgm:pt>
    <dgm:pt modelId="{61AB32AF-3F77-450F-BD8C-F4169976336D}" type="parTrans" cxnId="{77FD5266-B55C-4838-AF04-26BC8A1049DD}">
      <dgm:prSet/>
      <dgm:spPr/>
      <dgm:t>
        <a:bodyPr/>
        <a:lstStyle/>
        <a:p>
          <a:pPr rtl="1"/>
          <a:endParaRPr lang="ar-SA" sz="3200">
            <a:cs typeface="+mj-cs"/>
          </a:endParaRPr>
        </a:p>
      </dgm:t>
    </dgm:pt>
    <dgm:pt modelId="{6691E7A1-384A-40F2-944D-22E33C454770}" type="sibTrans" cxnId="{77FD5266-B55C-4838-AF04-26BC8A1049DD}">
      <dgm:prSet/>
      <dgm:spPr/>
      <dgm:t>
        <a:bodyPr/>
        <a:lstStyle/>
        <a:p>
          <a:pPr rtl="1"/>
          <a:endParaRPr lang="ar-SA" sz="3200">
            <a:cs typeface="+mj-cs"/>
          </a:endParaRPr>
        </a:p>
      </dgm:t>
    </dgm:pt>
    <dgm:pt modelId="{7A7993DF-E93E-4C5C-AA92-FFF3A5C5387B}">
      <dgm:prSet phldrT="[نص]" custT="1"/>
      <dgm:spPr/>
      <dgm:t>
        <a:bodyPr/>
        <a:lstStyle/>
        <a:p>
          <a:pPr rtl="1"/>
          <a:r>
            <a:rPr lang="ar-SA" sz="3200" dirty="0">
              <a:cs typeface="+mj-cs"/>
            </a:rPr>
            <a:t>بدلاً من الانفعال يتم الانشغال ب الانحرافات</a:t>
          </a:r>
          <a:br>
            <a:rPr lang="ar-SA" sz="3200" dirty="0">
              <a:cs typeface="+mj-cs"/>
            </a:rPr>
          </a:br>
          <a:r>
            <a:rPr lang="ar-SA" sz="3200" dirty="0">
              <a:cs typeface="+mj-cs"/>
            </a:rPr>
            <a:t>(تصحيح الأخطاء).</a:t>
          </a:r>
        </a:p>
      </dgm:t>
    </dgm:pt>
    <dgm:pt modelId="{8B2B8200-F4C7-4B03-95D5-E0B34BED381B}" type="parTrans" cxnId="{405763F6-E376-4C89-B4BA-21BCD4619D32}">
      <dgm:prSet/>
      <dgm:spPr/>
      <dgm:t>
        <a:bodyPr/>
        <a:lstStyle/>
        <a:p>
          <a:pPr rtl="1"/>
          <a:endParaRPr lang="ar-SA" sz="3200">
            <a:cs typeface="+mj-cs"/>
          </a:endParaRPr>
        </a:p>
      </dgm:t>
    </dgm:pt>
    <dgm:pt modelId="{CF44E24C-8BD7-4E6B-A2FE-5998817B26AF}" type="sibTrans" cxnId="{405763F6-E376-4C89-B4BA-21BCD4619D32}">
      <dgm:prSet/>
      <dgm:spPr/>
      <dgm:t>
        <a:bodyPr/>
        <a:lstStyle/>
        <a:p>
          <a:pPr rtl="1"/>
          <a:endParaRPr lang="ar-SA" sz="3200">
            <a:cs typeface="+mj-cs"/>
          </a:endParaRPr>
        </a:p>
      </dgm:t>
    </dgm:pt>
    <dgm:pt modelId="{996ED6FD-5F19-4947-B5AA-1EE08E45D5A9}" type="pres">
      <dgm:prSet presAssocID="{B776E00A-7386-412D-98B4-D34A04F8D3B3}" presName="Name0" presStyleCnt="0">
        <dgm:presLayoutVars>
          <dgm:dir val="rev"/>
          <dgm:animLvl val="lvl"/>
          <dgm:resizeHandles val="exact"/>
        </dgm:presLayoutVars>
      </dgm:prSet>
      <dgm:spPr/>
    </dgm:pt>
    <dgm:pt modelId="{C974AB53-96A1-402D-946C-819521DF8D24}" type="pres">
      <dgm:prSet presAssocID="{76ACE1F6-4FBE-4E73-B360-E789B98C9215}" presName="linNode" presStyleCnt="0"/>
      <dgm:spPr/>
    </dgm:pt>
    <dgm:pt modelId="{7AEB249F-F6BF-4C2E-99C7-B34461DDE4F5}" type="pres">
      <dgm:prSet presAssocID="{76ACE1F6-4FBE-4E73-B360-E789B98C9215}" presName="parentText" presStyleLbl="node1" presStyleIdx="0" presStyleCnt="3">
        <dgm:presLayoutVars>
          <dgm:chMax val="1"/>
          <dgm:bulletEnabled val="1"/>
        </dgm:presLayoutVars>
      </dgm:prSet>
      <dgm:spPr/>
    </dgm:pt>
    <dgm:pt modelId="{6BB3C160-8E2C-45F2-AA8F-8344A8E722DE}" type="pres">
      <dgm:prSet presAssocID="{76ACE1F6-4FBE-4E73-B360-E789B98C9215}" presName="descendantText" presStyleLbl="alignAccFollowNode1" presStyleIdx="0" presStyleCnt="3">
        <dgm:presLayoutVars>
          <dgm:bulletEnabled val="1"/>
        </dgm:presLayoutVars>
      </dgm:prSet>
      <dgm:spPr/>
    </dgm:pt>
    <dgm:pt modelId="{00BBC895-21E9-493E-B51A-32D66C913284}" type="pres">
      <dgm:prSet presAssocID="{B619C1F3-BF3B-4DDC-8749-748AC50B0473}" presName="sp" presStyleCnt="0"/>
      <dgm:spPr/>
    </dgm:pt>
    <dgm:pt modelId="{5AC740B0-AF66-467B-808A-996EA555FFA6}" type="pres">
      <dgm:prSet presAssocID="{05F38E1C-2E97-4C79-8232-B4A312633D5B}" presName="linNode" presStyleCnt="0"/>
      <dgm:spPr/>
    </dgm:pt>
    <dgm:pt modelId="{7B41E8CE-EEDE-4DFF-880A-92EBF39EDFD2}" type="pres">
      <dgm:prSet presAssocID="{05F38E1C-2E97-4C79-8232-B4A312633D5B}" presName="parentText" presStyleLbl="node1" presStyleIdx="1" presStyleCnt="3">
        <dgm:presLayoutVars>
          <dgm:chMax val="1"/>
          <dgm:bulletEnabled val="1"/>
        </dgm:presLayoutVars>
      </dgm:prSet>
      <dgm:spPr/>
    </dgm:pt>
    <dgm:pt modelId="{5DF70689-11A5-4B8C-A7D3-7CEC1D4655C1}" type="pres">
      <dgm:prSet presAssocID="{05F38E1C-2E97-4C79-8232-B4A312633D5B}" presName="descendantText" presStyleLbl="alignAccFollowNode1" presStyleIdx="1" presStyleCnt="3">
        <dgm:presLayoutVars>
          <dgm:bulletEnabled val="1"/>
        </dgm:presLayoutVars>
      </dgm:prSet>
      <dgm:spPr/>
    </dgm:pt>
    <dgm:pt modelId="{04F6BFF2-DC8A-4927-81DB-756F6068F1F3}" type="pres">
      <dgm:prSet presAssocID="{6992B21A-92B1-4B2B-B140-A0767993FA79}" presName="sp" presStyleCnt="0"/>
      <dgm:spPr/>
    </dgm:pt>
    <dgm:pt modelId="{4A72E632-A3E2-4BD3-A267-43340D171B1A}" type="pres">
      <dgm:prSet presAssocID="{44A9B850-9B11-42D1-A480-BF78C6403494}" presName="linNode" presStyleCnt="0"/>
      <dgm:spPr/>
    </dgm:pt>
    <dgm:pt modelId="{C87689A8-95B0-4F63-BB97-7009D4F1D67D}" type="pres">
      <dgm:prSet presAssocID="{44A9B850-9B11-42D1-A480-BF78C6403494}" presName="parentText" presStyleLbl="node1" presStyleIdx="2" presStyleCnt="3">
        <dgm:presLayoutVars>
          <dgm:chMax val="1"/>
          <dgm:bulletEnabled val="1"/>
        </dgm:presLayoutVars>
      </dgm:prSet>
      <dgm:spPr/>
    </dgm:pt>
    <dgm:pt modelId="{F6355F09-9AE2-4DF8-8C23-E827954C8C77}" type="pres">
      <dgm:prSet presAssocID="{44A9B850-9B11-42D1-A480-BF78C6403494}" presName="descendantText" presStyleLbl="alignAccFollowNode1" presStyleIdx="2" presStyleCnt="3">
        <dgm:presLayoutVars>
          <dgm:bulletEnabled val="1"/>
        </dgm:presLayoutVars>
      </dgm:prSet>
      <dgm:spPr/>
    </dgm:pt>
  </dgm:ptLst>
  <dgm:cxnLst>
    <dgm:cxn modelId="{2581271E-D276-4A62-B41D-4FAFC8B2B0EA}" type="presOf" srcId="{44A9B850-9B11-42D1-A480-BF78C6403494}" destId="{C87689A8-95B0-4F63-BB97-7009D4F1D67D}" srcOrd="0" destOrd="0" presId="urn:microsoft.com/office/officeart/2005/8/layout/vList5"/>
    <dgm:cxn modelId="{14C32E3D-C4A2-415E-A9AF-7DF408C3796D}" type="presOf" srcId="{05F38E1C-2E97-4C79-8232-B4A312633D5B}" destId="{7B41E8CE-EEDE-4DFF-880A-92EBF39EDFD2}" srcOrd="0" destOrd="0" presId="urn:microsoft.com/office/officeart/2005/8/layout/vList5"/>
    <dgm:cxn modelId="{5C197745-057C-433B-A3E3-FD3C1E34AAB6}" type="presOf" srcId="{76ACE1F6-4FBE-4E73-B360-E789B98C9215}" destId="{7AEB249F-F6BF-4C2E-99C7-B34461DDE4F5}" srcOrd="0" destOrd="0" presId="urn:microsoft.com/office/officeart/2005/8/layout/vList5"/>
    <dgm:cxn modelId="{77FD5266-B55C-4838-AF04-26BC8A1049DD}" srcId="{B776E00A-7386-412D-98B4-D34A04F8D3B3}" destId="{44A9B850-9B11-42D1-A480-BF78C6403494}" srcOrd="2" destOrd="0" parTransId="{61AB32AF-3F77-450F-BD8C-F4169976336D}" sibTransId="{6691E7A1-384A-40F2-944D-22E33C454770}"/>
    <dgm:cxn modelId="{D052AA70-ADD5-420F-9B6D-7E7474F9F751}" type="presOf" srcId="{B776E00A-7386-412D-98B4-D34A04F8D3B3}" destId="{996ED6FD-5F19-4947-B5AA-1EE08E45D5A9}" srcOrd="0" destOrd="0" presId="urn:microsoft.com/office/officeart/2005/8/layout/vList5"/>
    <dgm:cxn modelId="{23C55078-B199-47CB-BF1A-C41FC0B689F3}" srcId="{76ACE1F6-4FBE-4E73-B360-E789B98C9215}" destId="{0D0F16A7-7D34-430F-87DA-4DC2E9220D44}" srcOrd="0" destOrd="0" parTransId="{B23A5B6A-7560-4649-B1F9-DC08FA87E642}" sibTransId="{F7455461-07A5-4983-8CF1-027F0B820959}"/>
    <dgm:cxn modelId="{A308327A-F1B0-4CD2-B041-B525890343F9}" srcId="{05F38E1C-2E97-4C79-8232-B4A312633D5B}" destId="{EC0DD797-1536-4AAD-9178-B08E060ED72B}" srcOrd="0" destOrd="0" parTransId="{94CAFEF1-591E-42C5-A066-8751FFFD680D}" sibTransId="{560564A8-2F6D-4E29-AB4E-3D5B2CAE30B2}"/>
    <dgm:cxn modelId="{C08BAA5A-6739-4A9D-99AA-F18D1BA9FF1D}" srcId="{B776E00A-7386-412D-98B4-D34A04F8D3B3}" destId="{76ACE1F6-4FBE-4E73-B360-E789B98C9215}" srcOrd="0" destOrd="0" parTransId="{81453EA2-659C-4DEC-90D6-19689A22035D}" sibTransId="{B619C1F3-BF3B-4DDC-8749-748AC50B0473}"/>
    <dgm:cxn modelId="{EDF9F186-91CF-4B4E-B962-6EF92725BD71}" srcId="{B776E00A-7386-412D-98B4-D34A04F8D3B3}" destId="{05F38E1C-2E97-4C79-8232-B4A312633D5B}" srcOrd="1" destOrd="0" parTransId="{BE275AAD-916F-4CA4-96C6-78143A397FD3}" sibTransId="{6992B21A-92B1-4B2B-B140-A0767993FA79}"/>
    <dgm:cxn modelId="{D6946AA3-C53F-4BAE-B2CA-BBB07110B51B}" type="presOf" srcId="{0D0F16A7-7D34-430F-87DA-4DC2E9220D44}" destId="{6BB3C160-8E2C-45F2-AA8F-8344A8E722DE}" srcOrd="0" destOrd="0" presId="urn:microsoft.com/office/officeart/2005/8/layout/vList5"/>
    <dgm:cxn modelId="{90B374D7-8158-4186-BC2B-3B619D5DE70E}" type="presOf" srcId="{7A7993DF-E93E-4C5C-AA92-FFF3A5C5387B}" destId="{F6355F09-9AE2-4DF8-8C23-E827954C8C77}" srcOrd="0" destOrd="0" presId="urn:microsoft.com/office/officeart/2005/8/layout/vList5"/>
    <dgm:cxn modelId="{FC0DF2E4-643E-400F-9CB8-865786445F6C}" type="presOf" srcId="{EC0DD797-1536-4AAD-9178-B08E060ED72B}" destId="{5DF70689-11A5-4B8C-A7D3-7CEC1D4655C1}" srcOrd="0" destOrd="0" presId="urn:microsoft.com/office/officeart/2005/8/layout/vList5"/>
    <dgm:cxn modelId="{405763F6-E376-4C89-B4BA-21BCD4619D32}" srcId="{44A9B850-9B11-42D1-A480-BF78C6403494}" destId="{7A7993DF-E93E-4C5C-AA92-FFF3A5C5387B}" srcOrd="0" destOrd="0" parTransId="{8B2B8200-F4C7-4B03-95D5-E0B34BED381B}" sibTransId="{CF44E24C-8BD7-4E6B-A2FE-5998817B26AF}"/>
    <dgm:cxn modelId="{9372CAAC-7571-49CA-9CEB-4585811C5DFD}" type="presParOf" srcId="{996ED6FD-5F19-4947-B5AA-1EE08E45D5A9}" destId="{C974AB53-96A1-402D-946C-819521DF8D24}" srcOrd="0" destOrd="0" presId="urn:microsoft.com/office/officeart/2005/8/layout/vList5"/>
    <dgm:cxn modelId="{4C3087AC-9EFD-4B0E-8650-4AA10CBAEED4}" type="presParOf" srcId="{C974AB53-96A1-402D-946C-819521DF8D24}" destId="{7AEB249F-F6BF-4C2E-99C7-B34461DDE4F5}" srcOrd="0" destOrd="0" presId="urn:microsoft.com/office/officeart/2005/8/layout/vList5"/>
    <dgm:cxn modelId="{A883CF50-324A-48EC-B6B3-E3E47C246469}" type="presParOf" srcId="{C974AB53-96A1-402D-946C-819521DF8D24}" destId="{6BB3C160-8E2C-45F2-AA8F-8344A8E722DE}" srcOrd="1" destOrd="0" presId="urn:microsoft.com/office/officeart/2005/8/layout/vList5"/>
    <dgm:cxn modelId="{5AE08CEC-05B4-4BF6-BDE2-E04113FED3BC}" type="presParOf" srcId="{996ED6FD-5F19-4947-B5AA-1EE08E45D5A9}" destId="{00BBC895-21E9-493E-B51A-32D66C913284}" srcOrd="1" destOrd="0" presId="urn:microsoft.com/office/officeart/2005/8/layout/vList5"/>
    <dgm:cxn modelId="{00A03ED1-1548-4503-8AF5-BAE1C0CC161A}" type="presParOf" srcId="{996ED6FD-5F19-4947-B5AA-1EE08E45D5A9}" destId="{5AC740B0-AF66-467B-808A-996EA555FFA6}" srcOrd="2" destOrd="0" presId="urn:microsoft.com/office/officeart/2005/8/layout/vList5"/>
    <dgm:cxn modelId="{E76829C1-0ACE-4CFB-9DA6-93A493FC0D44}" type="presParOf" srcId="{5AC740B0-AF66-467B-808A-996EA555FFA6}" destId="{7B41E8CE-EEDE-4DFF-880A-92EBF39EDFD2}" srcOrd="0" destOrd="0" presId="urn:microsoft.com/office/officeart/2005/8/layout/vList5"/>
    <dgm:cxn modelId="{5230E83E-4D89-4264-A83A-64996B330307}" type="presParOf" srcId="{5AC740B0-AF66-467B-808A-996EA555FFA6}" destId="{5DF70689-11A5-4B8C-A7D3-7CEC1D4655C1}" srcOrd="1" destOrd="0" presId="urn:microsoft.com/office/officeart/2005/8/layout/vList5"/>
    <dgm:cxn modelId="{099E1467-B7E4-42E8-A3FF-08BB1BF2A1CA}" type="presParOf" srcId="{996ED6FD-5F19-4947-B5AA-1EE08E45D5A9}" destId="{04F6BFF2-DC8A-4927-81DB-756F6068F1F3}" srcOrd="3" destOrd="0" presId="urn:microsoft.com/office/officeart/2005/8/layout/vList5"/>
    <dgm:cxn modelId="{015D6500-65BC-4137-B4BE-1D65E0CEF97B}" type="presParOf" srcId="{996ED6FD-5F19-4947-B5AA-1EE08E45D5A9}" destId="{4A72E632-A3E2-4BD3-A267-43340D171B1A}" srcOrd="4" destOrd="0" presId="urn:microsoft.com/office/officeart/2005/8/layout/vList5"/>
    <dgm:cxn modelId="{BEC75AE0-23FD-44CB-9F3C-CF2DEBDB03E4}" type="presParOf" srcId="{4A72E632-A3E2-4BD3-A267-43340D171B1A}" destId="{C87689A8-95B0-4F63-BB97-7009D4F1D67D}" srcOrd="0" destOrd="0" presId="urn:microsoft.com/office/officeart/2005/8/layout/vList5"/>
    <dgm:cxn modelId="{B5786307-A217-41C6-9C1B-7DAB39205A17}" type="presParOf" srcId="{4A72E632-A3E2-4BD3-A267-43340D171B1A}" destId="{F6355F09-9AE2-4DF8-8C23-E827954C8C7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A0A721C-8C5E-4C67-89F3-3B388AB72CE8}" type="doc">
      <dgm:prSet loTypeId="urn:microsoft.com/office/officeart/2009/3/layout/StepUpProcess" loCatId="process" qsTypeId="urn:microsoft.com/office/officeart/2005/8/quickstyle/simple1" qsCatId="simple" csTypeId="urn:microsoft.com/office/officeart/2005/8/colors/colorful4" csCatId="colorful" phldr="1"/>
      <dgm:spPr/>
      <dgm:t>
        <a:bodyPr/>
        <a:lstStyle/>
        <a:p>
          <a:pPr rtl="1"/>
          <a:endParaRPr lang="ar-SY"/>
        </a:p>
      </dgm:t>
    </dgm:pt>
    <dgm:pt modelId="{D803DA5C-CBD9-44A0-B58B-C1AEB3B236C6}">
      <dgm:prSet phldrT="[نص]" custT="1"/>
      <dgm:spPr/>
      <dgm:t>
        <a:bodyPr/>
        <a:lstStyle/>
        <a:p>
          <a:pPr rtl="1"/>
          <a:r>
            <a:rPr lang="ar-SA" sz="3200" dirty="0"/>
            <a:t>تنظيم الوقت وتحديد الأولويات</a:t>
          </a:r>
          <a:endParaRPr lang="ar-SY" sz="3200" dirty="0">
            <a:cs typeface="+mj-cs"/>
          </a:endParaRPr>
        </a:p>
      </dgm:t>
    </dgm:pt>
    <dgm:pt modelId="{74FD02C6-4F78-4049-95AB-223D46467D42}" type="parTrans" cxnId="{9F259749-F14E-420D-8CFF-A43B2DD90B71}">
      <dgm:prSet/>
      <dgm:spPr/>
      <dgm:t>
        <a:bodyPr/>
        <a:lstStyle/>
        <a:p>
          <a:pPr rtl="1"/>
          <a:endParaRPr lang="ar-SY" sz="2000"/>
        </a:p>
      </dgm:t>
    </dgm:pt>
    <dgm:pt modelId="{FA984A2E-4E96-4F2F-8370-EE0F9E626691}" type="sibTrans" cxnId="{9F259749-F14E-420D-8CFF-A43B2DD90B71}">
      <dgm:prSet/>
      <dgm:spPr/>
      <dgm:t>
        <a:bodyPr/>
        <a:lstStyle/>
        <a:p>
          <a:pPr rtl="1"/>
          <a:endParaRPr lang="ar-SY" sz="2000"/>
        </a:p>
      </dgm:t>
    </dgm:pt>
    <dgm:pt modelId="{1ECD9AEB-0835-408B-85BF-2BC9209A65DB}">
      <dgm:prSet phldrT="[نص]" custT="1"/>
      <dgm:spPr/>
      <dgm:t>
        <a:bodyPr/>
        <a:lstStyle/>
        <a:p>
          <a:pPr rtl="1"/>
          <a:r>
            <a:rPr lang="ar-SA" sz="3200" dirty="0"/>
            <a:t>استخدام تقنيات الاسترخاء والتنفس العميق</a:t>
          </a:r>
          <a:endParaRPr lang="ar-SY" sz="3200" dirty="0">
            <a:cs typeface="+mj-cs"/>
          </a:endParaRPr>
        </a:p>
      </dgm:t>
    </dgm:pt>
    <dgm:pt modelId="{9D7B226F-2119-42D8-81B8-2CC5E96C8079}" type="parTrans" cxnId="{99076C74-BD6B-40B1-BEA2-4B45777917E8}">
      <dgm:prSet/>
      <dgm:spPr/>
      <dgm:t>
        <a:bodyPr/>
        <a:lstStyle/>
        <a:p>
          <a:pPr rtl="1"/>
          <a:endParaRPr lang="ar-SY" sz="2000"/>
        </a:p>
      </dgm:t>
    </dgm:pt>
    <dgm:pt modelId="{9F2F4429-2B1E-4672-9D88-C1DF75816CB1}" type="sibTrans" cxnId="{99076C74-BD6B-40B1-BEA2-4B45777917E8}">
      <dgm:prSet/>
      <dgm:spPr/>
      <dgm:t>
        <a:bodyPr/>
        <a:lstStyle/>
        <a:p>
          <a:pPr rtl="1"/>
          <a:endParaRPr lang="ar-SY" sz="2000"/>
        </a:p>
      </dgm:t>
    </dgm:pt>
    <dgm:pt modelId="{9B9D3521-6CEA-433C-9764-614A5B54C55E}">
      <dgm:prSet phldrT="[نص]" custT="1"/>
      <dgm:spPr/>
      <dgm:t>
        <a:bodyPr/>
        <a:lstStyle/>
        <a:p>
          <a:pPr rtl="1"/>
          <a:r>
            <a:rPr lang="ar-SA" sz="3200" dirty="0"/>
            <a:t>طلب الدعم من الفريق وعدم الانعزال</a:t>
          </a:r>
          <a:endParaRPr lang="ar-SY" sz="3200" dirty="0">
            <a:cs typeface="+mj-cs"/>
          </a:endParaRPr>
        </a:p>
      </dgm:t>
    </dgm:pt>
    <dgm:pt modelId="{42AB6851-BAE9-4B06-80AD-D7A4F45FE9E6}" type="parTrans" cxnId="{BEB9D98A-4C79-4E21-AC50-42AB77E03060}">
      <dgm:prSet/>
      <dgm:spPr/>
      <dgm:t>
        <a:bodyPr/>
        <a:lstStyle/>
        <a:p>
          <a:pPr rtl="1"/>
          <a:endParaRPr lang="ar-SY" sz="2000"/>
        </a:p>
      </dgm:t>
    </dgm:pt>
    <dgm:pt modelId="{9DE04C1B-ECF2-4671-8F5A-C98D15F23A17}" type="sibTrans" cxnId="{BEB9D98A-4C79-4E21-AC50-42AB77E03060}">
      <dgm:prSet/>
      <dgm:spPr/>
      <dgm:t>
        <a:bodyPr/>
        <a:lstStyle/>
        <a:p>
          <a:pPr rtl="1"/>
          <a:endParaRPr lang="ar-SY" sz="2000"/>
        </a:p>
      </dgm:t>
    </dgm:pt>
    <dgm:pt modelId="{FEFAFB17-B11C-493F-8A10-3D80F6C76D5F}">
      <dgm:prSet custT="1"/>
      <dgm:spPr/>
      <dgm:t>
        <a:bodyPr/>
        <a:lstStyle/>
        <a:p>
          <a:pPr rtl="1"/>
          <a:r>
            <a:rPr lang="ar-SA" sz="3200" dirty="0"/>
            <a:t>إعادة صياغة الأزمة كفرصة للتعلم</a:t>
          </a:r>
          <a:r>
            <a:rPr lang="ar-SA" sz="3200" dirty="0">
              <a:cs typeface="+mj-cs"/>
            </a:rPr>
            <a:t>.</a:t>
          </a:r>
          <a:endParaRPr lang="ar-SY" sz="3200" dirty="0">
            <a:cs typeface="+mj-cs"/>
          </a:endParaRPr>
        </a:p>
      </dgm:t>
    </dgm:pt>
    <dgm:pt modelId="{83680745-2173-496C-85AB-66FE95620710}" type="parTrans" cxnId="{8D30ECC6-CB74-442D-A1A4-A6932F1452B8}">
      <dgm:prSet/>
      <dgm:spPr/>
      <dgm:t>
        <a:bodyPr/>
        <a:lstStyle/>
        <a:p>
          <a:pPr rtl="1"/>
          <a:endParaRPr lang="ar-SY" sz="2000"/>
        </a:p>
      </dgm:t>
    </dgm:pt>
    <dgm:pt modelId="{1D47A898-3DFC-4A09-A47B-FDCC6F735535}" type="sibTrans" cxnId="{8D30ECC6-CB74-442D-A1A4-A6932F1452B8}">
      <dgm:prSet/>
      <dgm:spPr/>
      <dgm:t>
        <a:bodyPr/>
        <a:lstStyle/>
        <a:p>
          <a:pPr rtl="1"/>
          <a:endParaRPr lang="ar-SY" sz="2000"/>
        </a:p>
      </dgm:t>
    </dgm:pt>
    <dgm:pt modelId="{D54E8DF9-E68A-428D-AE78-3FA1E515761B}" type="pres">
      <dgm:prSet presAssocID="{9A0A721C-8C5E-4C67-89F3-3B388AB72CE8}" presName="rootnode" presStyleCnt="0">
        <dgm:presLayoutVars>
          <dgm:chMax/>
          <dgm:chPref/>
          <dgm:dir/>
          <dgm:animLvl val="lvl"/>
        </dgm:presLayoutVars>
      </dgm:prSet>
      <dgm:spPr/>
    </dgm:pt>
    <dgm:pt modelId="{3033EE44-38C1-4BED-B170-4A5B11E0743D}" type="pres">
      <dgm:prSet presAssocID="{D803DA5C-CBD9-44A0-B58B-C1AEB3B236C6}" presName="composite" presStyleCnt="0"/>
      <dgm:spPr/>
    </dgm:pt>
    <dgm:pt modelId="{3EB921F6-4C10-4A5A-99B3-C4799557DA83}" type="pres">
      <dgm:prSet presAssocID="{D803DA5C-CBD9-44A0-B58B-C1AEB3B236C6}" presName="LShape" presStyleLbl="alignNode1" presStyleIdx="0" presStyleCnt="7"/>
      <dgm:spPr/>
    </dgm:pt>
    <dgm:pt modelId="{A5F6D3EA-B799-477A-92BB-41FC8A52044A}" type="pres">
      <dgm:prSet presAssocID="{D803DA5C-CBD9-44A0-B58B-C1AEB3B236C6}" presName="ParentText" presStyleLbl="revTx" presStyleIdx="0" presStyleCnt="4" custLinFactNeighborY="35952">
        <dgm:presLayoutVars>
          <dgm:chMax val="0"/>
          <dgm:chPref val="0"/>
          <dgm:bulletEnabled val="1"/>
        </dgm:presLayoutVars>
      </dgm:prSet>
      <dgm:spPr/>
    </dgm:pt>
    <dgm:pt modelId="{0B88FF82-F80C-4EE0-8D16-E85EC03523B8}" type="pres">
      <dgm:prSet presAssocID="{D803DA5C-CBD9-44A0-B58B-C1AEB3B236C6}" presName="Triangle" presStyleLbl="alignNode1" presStyleIdx="1" presStyleCnt="7"/>
      <dgm:spPr/>
    </dgm:pt>
    <dgm:pt modelId="{C1DB3A24-4FE1-4B56-AD5E-67570B2638B5}" type="pres">
      <dgm:prSet presAssocID="{FA984A2E-4E96-4F2F-8370-EE0F9E626691}" presName="sibTrans" presStyleCnt="0"/>
      <dgm:spPr/>
    </dgm:pt>
    <dgm:pt modelId="{17561E60-35E4-48D8-A158-D5BDB3D6874C}" type="pres">
      <dgm:prSet presAssocID="{FA984A2E-4E96-4F2F-8370-EE0F9E626691}" presName="space" presStyleCnt="0"/>
      <dgm:spPr/>
    </dgm:pt>
    <dgm:pt modelId="{1A948A3F-2420-4D67-AD3D-690D5A4A6DFE}" type="pres">
      <dgm:prSet presAssocID="{1ECD9AEB-0835-408B-85BF-2BC9209A65DB}" presName="composite" presStyleCnt="0"/>
      <dgm:spPr/>
    </dgm:pt>
    <dgm:pt modelId="{24FE09B3-8F91-4D97-979D-3EC67E965964}" type="pres">
      <dgm:prSet presAssocID="{1ECD9AEB-0835-408B-85BF-2BC9209A65DB}" presName="LShape" presStyleLbl="alignNode1" presStyleIdx="2" presStyleCnt="7"/>
      <dgm:spPr/>
    </dgm:pt>
    <dgm:pt modelId="{F625772F-23DB-41DF-AB6D-CEFF04127A73}" type="pres">
      <dgm:prSet presAssocID="{1ECD9AEB-0835-408B-85BF-2BC9209A65DB}" presName="ParentText" presStyleLbl="revTx" presStyleIdx="1" presStyleCnt="4" custLinFactNeighborY="6794">
        <dgm:presLayoutVars>
          <dgm:chMax val="0"/>
          <dgm:chPref val="0"/>
          <dgm:bulletEnabled val="1"/>
        </dgm:presLayoutVars>
      </dgm:prSet>
      <dgm:spPr/>
    </dgm:pt>
    <dgm:pt modelId="{43185820-7E52-434D-AFF6-B8087CDD6E8F}" type="pres">
      <dgm:prSet presAssocID="{1ECD9AEB-0835-408B-85BF-2BC9209A65DB}" presName="Triangle" presStyleLbl="alignNode1" presStyleIdx="3" presStyleCnt="7"/>
      <dgm:spPr/>
    </dgm:pt>
    <dgm:pt modelId="{49E1421C-ADE6-4BEC-A6ED-0E362FDCF5E8}" type="pres">
      <dgm:prSet presAssocID="{9F2F4429-2B1E-4672-9D88-C1DF75816CB1}" presName="sibTrans" presStyleCnt="0"/>
      <dgm:spPr/>
    </dgm:pt>
    <dgm:pt modelId="{A473D89C-2A89-4923-B001-EACBD2BA564C}" type="pres">
      <dgm:prSet presAssocID="{9F2F4429-2B1E-4672-9D88-C1DF75816CB1}" presName="space" presStyleCnt="0"/>
      <dgm:spPr/>
    </dgm:pt>
    <dgm:pt modelId="{FD70C39A-D8AB-46A8-AC5B-D04087A875AF}" type="pres">
      <dgm:prSet presAssocID="{9B9D3521-6CEA-433C-9764-614A5B54C55E}" presName="composite" presStyleCnt="0"/>
      <dgm:spPr/>
    </dgm:pt>
    <dgm:pt modelId="{363CC664-3859-4076-B392-21057E106F19}" type="pres">
      <dgm:prSet presAssocID="{9B9D3521-6CEA-433C-9764-614A5B54C55E}" presName="LShape" presStyleLbl="alignNode1" presStyleIdx="4" presStyleCnt="7"/>
      <dgm:spPr/>
    </dgm:pt>
    <dgm:pt modelId="{E654920C-9097-4370-983B-38A745E26971}" type="pres">
      <dgm:prSet presAssocID="{9B9D3521-6CEA-433C-9764-614A5B54C55E}" presName="ParentText" presStyleLbl="revTx" presStyleIdx="2" presStyleCnt="4" custLinFactNeighborX="3327" custLinFactNeighborY="524">
        <dgm:presLayoutVars>
          <dgm:chMax val="0"/>
          <dgm:chPref val="0"/>
          <dgm:bulletEnabled val="1"/>
        </dgm:presLayoutVars>
      </dgm:prSet>
      <dgm:spPr/>
    </dgm:pt>
    <dgm:pt modelId="{7E9148E8-28FE-488B-BFFD-0CB696B8DC3B}" type="pres">
      <dgm:prSet presAssocID="{9B9D3521-6CEA-433C-9764-614A5B54C55E}" presName="Triangle" presStyleLbl="alignNode1" presStyleIdx="5" presStyleCnt="7"/>
      <dgm:spPr/>
    </dgm:pt>
    <dgm:pt modelId="{A3AEB67E-4B09-4E44-9831-93A15674B5AC}" type="pres">
      <dgm:prSet presAssocID="{9DE04C1B-ECF2-4671-8F5A-C98D15F23A17}" presName="sibTrans" presStyleCnt="0"/>
      <dgm:spPr/>
    </dgm:pt>
    <dgm:pt modelId="{6F1E7822-5D14-4A51-BB43-5852299D1DBA}" type="pres">
      <dgm:prSet presAssocID="{9DE04C1B-ECF2-4671-8F5A-C98D15F23A17}" presName="space" presStyleCnt="0"/>
      <dgm:spPr/>
    </dgm:pt>
    <dgm:pt modelId="{41884532-0BE8-491D-857E-0CDBEB1278D4}" type="pres">
      <dgm:prSet presAssocID="{FEFAFB17-B11C-493F-8A10-3D80F6C76D5F}" presName="composite" presStyleCnt="0"/>
      <dgm:spPr/>
    </dgm:pt>
    <dgm:pt modelId="{6798980E-3CA8-48DD-8089-C0F2D33728F9}" type="pres">
      <dgm:prSet presAssocID="{FEFAFB17-B11C-493F-8A10-3D80F6C76D5F}" presName="LShape" presStyleLbl="alignNode1" presStyleIdx="6" presStyleCnt="7"/>
      <dgm:spPr/>
    </dgm:pt>
    <dgm:pt modelId="{4920C93D-25F6-4002-AE9D-8D3DBFF6CFFE}" type="pres">
      <dgm:prSet presAssocID="{FEFAFB17-B11C-493F-8A10-3D80F6C76D5F}" presName="ParentText" presStyleLbl="revTx" presStyleIdx="3" presStyleCnt="4" custLinFactNeighborX="7764" custLinFactNeighborY="6851">
        <dgm:presLayoutVars>
          <dgm:chMax val="0"/>
          <dgm:chPref val="0"/>
          <dgm:bulletEnabled val="1"/>
        </dgm:presLayoutVars>
      </dgm:prSet>
      <dgm:spPr/>
    </dgm:pt>
  </dgm:ptLst>
  <dgm:cxnLst>
    <dgm:cxn modelId="{9F259749-F14E-420D-8CFF-A43B2DD90B71}" srcId="{9A0A721C-8C5E-4C67-89F3-3B388AB72CE8}" destId="{D803DA5C-CBD9-44A0-B58B-C1AEB3B236C6}" srcOrd="0" destOrd="0" parTransId="{74FD02C6-4F78-4049-95AB-223D46467D42}" sibTransId="{FA984A2E-4E96-4F2F-8370-EE0F9E626691}"/>
    <dgm:cxn modelId="{99076C74-BD6B-40B1-BEA2-4B45777917E8}" srcId="{9A0A721C-8C5E-4C67-89F3-3B388AB72CE8}" destId="{1ECD9AEB-0835-408B-85BF-2BC9209A65DB}" srcOrd="1" destOrd="0" parTransId="{9D7B226F-2119-42D8-81B8-2CC5E96C8079}" sibTransId="{9F2F4429-2B1E-4672-9D88-C1DF75816CB1}"/>
    <dgm:cxn modelId="{D7F7487D-23EB-4C05-B0BE-ECB264A5CAF6}" type="presOf" srcId="{9B9D3521-6CEA-433C-9764-614A5B54C55E}" destId="{E654920C-9097-4370-983B-38A745E26971}" srcOrd="0" destOrd="0" presId="urn:microsoft.com/office/officeart/2009/3/layout/StepUpProcess"/>
    <dgm:cxn modelId="{3F7DAE80-7AFB-4BDB-AEE1-6DB1E07C8D5A}" type="presOf" srcId="{1ECD9AEB-0835-408B-85BF-2BC9209A65DB}" destId="{F625772F-23DB-41DF-AB6D-CEFF04127A73}" srcOrd="0" destOrd="0" presId="urn:microsoft.com/office/officeart/2009/3/layout/StepUpProcess"/>
    <dgm:cxn modelId="{BEB9D98A-4C79-4E21-AC50-42AB77E03060}" srcId="{9A0A721C-8C5E-4C67-89F3-3B388AB72CE8}" destId="{9B9D3521-6CEA-433C-9764-614A5B54C55E}" srcOrd="2" destOrd="0" parTransId="{42AB6851-BAE9-4B06-80AD-D7A4F45FE9E6}" sibTransId="{9DE04C1B-ECF2-4671-8F5A-C98D15F23A17}"/>
    <dgm:cxn modelId="{1BD1089E-F6CE-46B9-A228-C49A6C7545FD}" type="presOf" srcId="{D803DA5C-CBD9-44A0-B58B-C1AEB3B236C6}" destId="{A5F6D3EA-B799-477A-92BB-41FC8A52044A}" srcOrd="0" destOrd="0" presId="urn:microsoft.com/office/officeart/2009/3/layout/StepUpProcess"/>
    <dgm:cxn modelId="{6642F2B4-91D4-490D-84C9-23FA40406E37}" type="presOf" srcId="{FEFAFB17-B11C-493F-8A10-3D80F6C76D5F}" destId="{4920C93D-25F6-4002-AE9D-8D3DBFF6CFFE}" srcOrd="0" destOrd="0" presId="urn:microsoft.com/office/officeart/2009/3/layout/StepUpProcess"/>
    <dgm:cxn modelId="{8D30ECC6-CB74-442D-A1A4-A6932F1452B8}" srcId="{9A0A721C-8C5E-4C67-89F3-3B388AB72CE8}" destId="{FEFAFB17-B11C-493F-8A10-3D80F6C76D5F}" srcOrd="3" destOrd="0" parTransId="{83680745-2173-496C-85AB-66FE95620710}" sibTransId="{1D47A898-3DFC-4A09-A47B-FDCC6F735535}"/>
    <dgm:cxn modelId="{9B48C4F1-CCC8-44C6-8B7E-C84F2B2B7328}" type="presOf" srcId="{9A0A721C-8C5E-4C67-89F3-3B388AB72CE8}" destId="{D54E8DF9-E68A-428D-AE78-3FA1E515761B}" srcOrd="0" destOrd="0" presId="urn:microsoft.com/office/officeart/2009/3/layout/StepUpProcess"/>
    <dgm:cxn modelId="{C141FF25-4401-45A6-894D-EFF6C65C808A}" type="presParOf" srcId="{D54E8DF9-E68A-428D-AE78-3FA1E515761B}" destId="{3033EE44-38C1-4BED-B170-4A5B11E0743D}" srcOrd="0" destOrd="0" presId="urn:microsoft.com/office/officeart/2009/3/layout/StepUpProcess"/>
    <dgm:cxn modelId="{515F5F99-C602-41FB-8579-18C9CF1AD373}" type="presParOf" srcId="{3033EE44-38C1-4BED-B170-4A5B11E0743D}" destId="{3EB921F6-4C10-4A5A-99B3-C4799557DA83}" srcOrd="0" destOrd="0" presId="urn:microsoft.com/office/officeart/2009/3/layout/StepUpProcess"/>
    <dgm:cxn modelId="{91081A57-9202-4B50-BC49-E4FB3E7AD0F2}" type="presParOf" srcId="{3033EE44-38C1-4BED-B170-4A5B11E0743D}" destId="{A5F6D3EA-B799-477A-92BB-41FC8A52044A}" srcOrd="1" destOrd="0" presId="urn:microsoft.com/office/officeart/2009/3/layout/StepUpProcess"/>
    <dgm:cxn modelId="{04849FAA-2C54-4AD1-8FDC-B75799D08B10}" type="presParOf" srcId="{3033EE44-38C1-4BED-B170-4A5B11E0743D}" destId="{0B88FF82-F80C-4EE0-8D16-E85EC03523B8}" srcOrd="2" destOrd="0" presId="urn:microsoft.com/office/officeart/2009/3/layout/StepUpProcess"/>
    <dgm:cxn modelId="{90A1F9AD-5A39-4248-B3E1-25A424998AD3}" type="presParOf" srcId="{D54E8DF9-E68A-428D-AE78-3FA1E515761B}" destId="{C1DB3A24-4FE1-4B56-AD5E-67570B2638B5}" srcOrd="1" destOrd="0" presId="urn:microsoft.com/office/officeart/2009/3/layout/StepUpProcess"/>
    <dgm:cxn modelId="{F002A4C0-0DE4-4109-A839-A31A53088979}" type="presParOf" srcId="{C1DB3A24-4FE1-4B56-AD5E-67570B2638B5}" destId="{17561E60-35E4-48D8-A158-D5BDB3D6874C}" srcOrd="0" destOrd="0" presId="urn:microsoft.com/office/officeart/2009/3/layout/StepUpProcess"/>
    <dgm:cxn modelId="{DA568B1F-A558-48CA-83EE-51757E5926D5}" type="presParOf" srcId="{D54E8DF9-E68A-428D-AE78-3FA1E515761B}" destId="{1A948A3F-2420-4D67-AD3D-690D5A4A6DFE}" srcOrd="2" destOrd="0" presId="urn:microsoft.com/office/officeart/2009/3/layout/StepUpProcess"/>
    <dgm:cxn modelId="{7E25F929-E95C-45E2-8B8C-B6EC6972AAB7}" type="presParOf" srcId="{1A948A3F-2420-4D67-AD3D-690D5A4A6DFE}" destId="{24FE09B3-8F91-4D97-979D-3EC67E965964}" srcOrd="0" destOrd="0" presId="urn:microsoft.com/office/officeart/2009/3/layout/StepUpProcess"/>
    <dgm:cxn modelId="{7011D606-C506-4309-97E2-4166065F9273}" type="presParOf" srcId="{1A948A3F-2420-4D67-AD3D-690D5A4A6DFE}" destId="{F625772F-23DB-41DF-AB6D-CEFF04127A73}" srcOrd="1" destOrd="0" presId="urn:microsoft.com/office/officeart/2009/3/layout/StepUpProcess"/>
    <dgm:cxn modelId="{62C17AB8-F12A-4657-809D-8D1602A4D6B8}" type="presParOf" srcId="{1A948A3F-2420-4D67-AD3D-690D5A4A6DFE}" destId="{43185820-7E52-434D-AFF6-B8087CDD6E8F}" srcOrd="2" destOrd="0" presId="urn:microsoft.com/office/officeart/2009/3/layout/StepUpProcess"/>
    <dgm:cxn modelId="{0EF17BDA-EFA7-4C61-9372-712FA19C8874}" type="presParOf" srcId="{D54E8DF9-E68A-428D-AE78-3FA1E515761B}" destId="{49E1421C-ADE6-4BEC-A6ED-0E362FDCF5E8}" srcOrd="3" destOrd="0" presId="urn:microsoft.com/office/officeart/2009/3/layout/StepUpProcess"/>
    <dgm:cxn modelId="{C566A142-5833-482C-A162-5E06D363BA9D}" type="presParOf" srcId="{49E1421C-ADE6-4BEC-A6ED-0E362FDCF5E8}" destId="{A473D89C-2A89-4923-B001-EACBD2BA564C}" srcOrd="0" destOrd="0" presId="urn:microsoft.com/office/officeart/2009/3/layout/StepUpProcess"/>
    <dgm:cxn modelId="{C983E2E0-2C34-4E13-A256-72F54C3FCE60}" type="presParOf" srcId="{D54E8DF9-E68A-428D-AE78-3FA1E515761B}" destId="{FD70C39A-D8AB-46A8-AC5B-D04087A875AF}" srcOrd="4" destOrd="0" presId="urn:microsoft.com/office/officeart/2009/3/layout/StepUpProcess"/>
    <dgm:cxn modelId="{4B5F3962-61FE-427B-AF7F-BAB5AC5F78AD}" type="presParOf" srcId="{FD70C39A-D8AB-46A8-AC5B-D04087A875AF}" destId="{363CC664-3859-4076-B392-21057E106F19}" srcOrd="0" destOrd="0" presId="urn:microsoft.com/office/officeart/2009/3/layout/StepUpProcess"/>
    <dgm:cxn modelId="{BB5677A8-24EE-4175-8A84-6BDEA0DCD16A}" type="presParOf" srcId="{FD70C39A-D8AB-46A8-AC5B-D04087A875AF}" destId="{E654920C-9097-4370-983B-38A745E26971}" srcOrd="1" destOrd="0" presId="urn:microsoft.com/office/officeart/2009/3/layout/StepUpProcess"/>
    <dgm:cxn modelId="{F51A592D-08B4-477A-AC71-0D0CCF567CE8}" type="presParOf" srcId="{FD70C39A-D8AB-46A8-AC5B-D04087A875AF}" destId="{7E9148E8-28FE-488B-BFFD-0CB696B8DC3B}" srcOrd="2" destOrd="0" presId="urn:microsoft.com/office/officeart/2009/3/layout/StepUpProcess"/>
    <dgm:cxn modelId="{6C374EF3-DD88-4549-AEAD-5B873E830105}" type="presParOf" srcId="{D54E8DF9-E68A-428D-AE78-3FA1E515761B}" destId="{A3AEB67E-4B09-4E44-9831-93A15674B5AC}" srcOrd="5" destOrd="0" presId="urn:microsoft.com/office/officeart/2009/3/layout/StepUpProcess"/>
    <dgm:cxn modelId="{2EFD1F4B-068C-4E8C-8A71-74126E0827F5}" type="presParOf" srcId="{A3AEB67E-4B09-4E44-9831-93A15674B5AC}" destId="{6F1E7822-5D14-4A51-BB43-5852299D1DBA}" srcOrd="0" destOrd="0" presId="urn:microsoft.com/office/officeart/2009/3/layout/StepUpProcess"/>
    <dgm:cxn modelId="{FDACB4D4-E608-4ADF-9EFB-D37283FC963B}" type="presParOf" srcId="{D54E8DF9-E68A-428D-AE78-3FA1E515761B}" destId="{41884532-0BE8-491D-857E-0CDBEB1278D4}" srcOrd="6" destOrd="0" presId="urn:microsoft.com/office/officeart/2009/3/layout/StepUpProcess"/>
    <dgm:cxn modelId="{656414C7-C965-4B41-B418-944F75A2145E}" type="presParOf" srcId="{41884532-0BE8-491D-857E-0CDBEB1278D4}" destId="{6798980E-3CA8-48DD-8089-C0F2D33728F9}" srcOrd="0" destOrd="0" presId="urn:microsoft.com/office/officeart/2009/3/layout/StepUpProcess"/>
    <dgm:cxn modelId="{404EF0A9-70CB-44DC-A22F-508A55E24F54}" type="presParOf" srcId="{41884532-0BE8-491D-857E-0CDBEB1278D4}" destId="{4920C93D-25F6-4002-AE9D-8D3DBFF6CFFE}"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EBB9BDA-3511-46CE-AED3-C2545DBA3475}" type="doc">
      <dgm:prSet loTypeId="urn:microsoft.com/office/officeart/2005/8/layout/hierarchy3" loCatId="hierarchy" qsTypeId="urn:microsoft.com/office/officeart/2005/8/quickstyle/simple1" qsCatId="simple" csTypeId="urn:microsoft.com/office/officeart/2005/8/colors/colorful5" csCatId="colorful" phldr="1"/>
      <dgm:spPr/>
      <dgm:t>
        <a:bodyPr/>
        <a:lstStyle/>
        <a:p>
          <a:pPr rtl="1"/>
          <a:endParaRPr lang="ar-SA"/>
        </a:p>
      </dgm:t>
    </dgm:pt>
    <dgm:pt modelId="{7BBEAAAD-49A6-4B4C-8593-20F9A50F9537}">
      <dgm:prSet phldrT="[نص]" custT="1"/>
      <dgm:spPr/>
      <dgm:t>
        <a:bodyPr/>
        <a:lstStyle/>
        <a:p>
          <a:pPr rtl="1"/>
          <a:r>
            <a:rPr lang="ar-SA" sz="3200" b="1" dirty="0">
              <a:solidFill>
                <a:schemeClr val="tx1"/>
              </a:solidFill>
              <a:cs typeface="+mj-cs"/>
            </a:rPr>
            <a:t>الذكاء العاطفي للقائد يشمل</a:t>
          </a:r>
        </a:p>
      </dgm:t>
    </dgm:pt>
    <dgm:pt modelId="{227DC1AB-E79D-44F6-8C8A-9ABF591DBD81}" type="parTrans" cxnId="{B3AF0E78-AD4C-4842-84C5-D634D965EC1D}">
      <dgm:prSet/>
      <dgm:spPr/>
      <dgm:t>
        <a:bodyPr/>
        <a:lstStyle/>
        <a:p>
          <a:pPr rtl="1"/>
          <a:endParaRPr lang="ar-SA" sz="3200">
            <a:cs typeface="+mj-cs"/>
          </a:endParaRPr>
        </a:p>
      </dgm:t>
    </dgm:pt>
    <dgm:pt modelId="{D6FD950B-51AB-475F-8C0C-AA722BCC999A}" type="sibTrans" cxnId="{B3AF0E78-AD4C-4842-84C5-D634D965EC1D}">
      <dgm:prSet/>
      <dgm:spPr/>
      <dgm:t>
        <a:bodyPr/>
        <a:lstStyle/>
        <a:p>
          <a:pPr rtl="1"/>
          <a:endParaRPr lang="ar-SA" sz="3200">
            <a:cs typeface="+mj-cs"/>
          </a:endParaRPr>
        </a:p>
      </dgm:t>
    </dgm:pt>
    <dgm:pt modelId="{8F3D7FBD-3E01-40B5-B758-C98CEB7833D4}">
      <dgm:prSet phldrT="[نص]" custT="1"/>
      <dgm:spPr/>
      <dgm:t>
        <a:bodyPr/>
        <a:lstStyle/>
        <a:p>
          <a:pPr algn="r" rtl="1"/>
          <a:r>
            <a:rPr lang="ar-SA" sz="3200" b="1" dirty="0">
              <a:cs typeface="+mj-cs"/>
            </a:rPr>
            <a:t>الوعي الذاتي</a:t>
          </a:r>
          <a:r>
            <a:rPr lang="ar-SA" sz="3200" dirty="0">
              <a:cs typeface="+mj-cs"/>
            </a:rPr>
            <a:t>: فهم مشاعره وانفعالاته</a:t>
          </a:r>
        </a:p>
      </dgm:t>
    </dgm:pt>
    <dgm:pt modelId="{02BD2A23-D6CF-4D5A-BCE4-C3E4A46EE4CF}" type="parTrans" cxnId="{DBCE7FA3-BB63-49E3-A8A6-621BF5A4E1C4}">
      <dgm:prSet/>
      <dgm:spPr/>
      <dgm:t>
        <a:bodyPr/>
        <a:lstStyle/>
        <a:p>
          <a:pPr rtl="1"/>
          <a:endParaRPr lang="ar-SA" sz="3200">
            <a:cs typeface="+mj-cs"/>
          </a:endParaRPr>
        </a:p>
      </dgm:t>
    </dgm:pt>
    <dgm:pt modelId="{6551B0F7-29BD-4B91-B9D9-029AAF85F5A2}" type="sibTrans" cxnId="{DBCE7FA3-BB63-49E3-A8A6-621BF5A4E1C4}">
      <dgm:prSet/>
      <dgm:spPr/>
      <dgm:t>
        <a:bodyPr/>
        <a:lstStyle/>
        <a:p>
          <a:pPr rtl="1"/>
          <a:endParaRPr lang="ar-SA" sz="3200">
            <a:cs typeface="+mj-cs"/>
          </a:endParaRPr>
        </a:p>
      </dgm:t>
    </dgm:pt>
    <dgm:pt modelId="{945C38D0-256A-444A-BED4-BC7A13F97F2D}">
      <dgm:prSet custT="1"/>
      <dgm:spPr/>
      <dgm:t>
        <a:bodyPr/>
        <a:lstStyle/>
        <a:p>
          <a:pPr algn="r" rtl="1"/>
          <a:r>
            <a:rPr lang="ar-SA" sz="3200" b="1" dirty="0">
              <a:cs typeface="+mj-cs"/>
            </a:rPr>
            <a:t>ضبط الذات</a:t>
          </a:r>
          <a:r>
            <a:rPr lang="ar-SA" sz="3200" dirty="0">
              <a:cs typeface="+mj-cs"/>
            </a:rPr>
            <a:t>: التحكم في ردود الفعل</a:t>
          </a:r>
        </a:p>
      </dgm:t>
    </dgm:pt>
    <dgm:pt modelId="{25C3E06C-D737-4926-8594-949F48BF53A7}" type="parTrans" cxnId="{C44415CC-55CB-4494-803D-12635D6CDCCA}">
      <dgm:prSet/>
      <dgm:spPr/>
      <dgm:t>
        <a:bodyPr/>
        <a:lstStyle/>
        <a:p>
          <a:pPr rtl="1"/>
          <a:endParaRPr lang="ar-SA" sz="3200">
            <a:cs typeface="+mj-cs"/>
          </a:endParaRPr>
        </a:p>
      </dgm:t>
    </dgm:pt>
    <dgm:pt modelId="{0AF27875-96DC-4682-BE90-C749636F45BB}" type="sibTrans" cxnId="{C44415CC-55CB-4494-803D-12635D6CDCCA}">
      <dgm:prSet/>
      <dgm:spPr/>
      <dgm:t>
        <a:bodyPr/>
        <a:lstStyle/>
        <a:p>
          <a:pPr rtl="1"/>
          <a:endParaRPr lang="ar-SA" sz="3200">
            <a:cs typeface="+mj-cs"/>
          </a:endParaRPr>
        </a:p>
      </dgm:t>
    </dgm:pt>
    <dgm:pt modelId="{B3A8E5A3-5852-4D8F-9CDC-A8F929DC6BC8}">
      <dgm:prSet custT="1"/>
      <dgm:spPr/>
      <dgm:t>
        <a:bodyPr/>
        <a:lstStyle/>
        <a:p>
          <a:pPr algn="r" rtl="1"/>
          <a:r>
            <a:rPr lang="ar-SA" sz="3200" b="1" dirty="0">
              <a:cs typeface="+mj-cs"/>
            </a:rPr>
            <a:t>التعاطف</a:t>
          </a:r>
          <a:r>
            <a:rPr lang="ar-SA" sz="3200" dirty="0">
              <a:cs typeface="+mj-cs"/>
            </a:rPr>
            <a:t>: فهم مشاعر الآخرين</a:t>
          </a:r>
        </a:p>
      </dgm:t>
    </dgm:pt>
    <dgm:pt modelId="{84189111-C676-477C-A7CB-D2049128394A}" type="parTrans" cxnId="{478F0B76-B302-451E-ADCC-EC2F2D42FA98}">
      <dgm:prSet/>
      <dgm:spPr/>
      <dgm:t>
        <a:bodyPr/>
        <a:lstStyle/>
        <a:p>
          <a:pPr rtl="1"/>
          <a:endParaRPr lang="ar-SA" sz="3200">
            <a:cs typeface="+mj-cs"/>
          </a:endParaRPr>
        </a:p>
      </dgm:t>
    </dgm:pt>
    <dgm:pt modelId="{2D7370E4-2D9E-42C8-AB8E-0EA0CBBE4DCF}" type="sibTrans" cxnId="{478F0B76-B302-451E-ADCC-EC2F2D42FA98}">
      <dgm:prSet/>
      <dgm:spPr/>
      <dgm:t>
        <a:bodyPr/>
        <a:lstStyle/>
        <a:p>
          <a:pPr rtl="1"/>
          <a:endParaRPr lang="ar-SA" sz="3200">
            <a:cs typeface="+mj-cs"/>
          </a:endParaRPr>
        </a:p>
      </dgm:t>
    </dgm:pt>
    <dgm:pt modelId="{BA5C3627-6F8D-4CBB-B1EB-62C8842D45AA}">
      <dgm:prSet custT="1"/>
      <dgm:spPr/>
      <dgm:t>
        <a:bodyPr/>
        <a:lstStyle/>
        <a:p>
          <a:pPr algn="r" rtl="1"/>
          <a:r>
            <a:rPr lang="ar-SA" sz="3200" b="1" dirty="0">
              <a:cs typeface="+mj-cs"/>
            </a:rPr>
            <a:t>المهارات الاجتماعية</a:t>
          </a:r>
          <a:r>
            <a:rPr lang="ar-SA" sz="3200" dirty="0">
              <a:cs typeface="+mj-cs"/>
            </a:rPr>
            <a:t>: بناء الثقة والتواصل الفعّال</a:t>
          </a:r>
        </a:p>
      </dgm:t>
    </dgm:pt>
    <dgm:pt modelId="{327F1D4D-243C-4D5E-A516-DD606DDB1B29}" type="parTrans" cxnId="{94FFB6D5-11C6-4103-B86B-CEDF29A6F9ED}">
      <dgm:prSet/>
      <dgm:spPr/>
      <dgm:t>
        <a:bodyPr/>
        <a:lstStyle/>
        <a:p>
          <a:pPr rtl="1"/>
          <a:endParaRPr lang="ar-SA"/>
        </a:p>
      </dgm:t>
    </dgm:pt>
    <dgm:pt modelId="{42E8F77D-CD7F-46C0-8F14-1357ED926D06}" type="sibTrans" cxnId="{94FFB6D5-11C6-4103-B86B-CEDF29A6F9ED}">
      <dgm:prSet/>
      <dgm:spPr/>
      <dgm:t>
        <a:bodyPr/>
        <a:lstStyle/>
        <a:p>
          <a:pPr rtl="1"/>
          <a:endParaRPr lang="ar-SA"/>
        </a:p>
      </dgm:t>
    </dgm:pt>
    <dgm:pt modelId="{A79617E0-4757-4B4C-9088-F34D538DF04F}" type="pres">
      <dgm:prSet presAssocID="{8EBB9BDA-3511-46CE-AED3-C2545DBA3475}" presName="diagram" presStyleCnt="0">
        <dgm:presLayoutVars>
          <dgm:chPref val="1"/>
          <dgm:dir val="rev"/>
          <dgm:animOne val="branch"/>
          <dgm:animLvl val="lvl"/>
          <dgm:resizeHandles/>
        </dgm:presLayoutVars>
      </dgm:prSet>
      <dgm:spPr/>
    </dgm:pt>
    <dgm:pt modelId="{1CFE5B46-3338-417E-AF2C-433DF69183D1}" type="pres">
      <dgm:prSet presAssocID="{7BBEAAAD-49A6-4B4C-8593-20F9A50F9537}" presName="root" presStyleCnt="0"/>
      <dgm:spPr/>
    </dgm:pt>
    <dgm:pt modelId="{286CFC14-DCD8-4F89-8458-B7A9A6F19799}" type="pres">
      <dgm:prSet presAssocID="{7BBEAAAD-49A6-4B4C-8593-20F9A50F9537}" presName="rootComposite" presStyleCnt="0"/>
      <dgm:spPr/>
    </dgm:pt>
    <dgm:pt modelId="{B322E343-88A2-4E5E-AAE9-72FD4212C0A1}" type="pres">
      <dgm:prSet presAssocID="{7BBEAAAD-49A6-4B4C-8593-20F9A50F9537}" presName="rootText" presStyleLbl="node1" presStyleIdx="0" presStyleCnt="1" custScaleX="147232" custScaleY="62696"/>
      <dgm:spPr/>
    </dgm:pt>
    <dgm:pt modelId="{95C1F733-ED71-4CC7-8461-57B6409F0C2F}" type="pres">
      <dgm:prSet presAssocID="{7BBEAAAD-49A6-4B4C-8593-20F9A50F9537}" presName="rootConnector" presStyleLbl="node1" presStyleIdx="0" presStyleCnt="1"/>
      <dgm:spPr/>
    </dgm:pt>
    <dgm:pt modelId="{13D03D6C-FEAD-4D94-8EA6-7EAB9B05C6BD}" type="pres">
      <dgm:prSet presAssocID="{7BBEAAAD-49A6-4B4C-8593-20F9A50F9537}" presName="childShape" presStyleCnt="0"/>
      <dgm:spPr/>
    </dgm:pt>
    <dgm:pt modelId="{52C57EDF-CF0E-494F-85C0-58E15DAFC048}" type="pres">
      <dgm:prSet presAssocID="{02BD2A23-D6CF-4D5A-BCE4-C3E4A46EE4CF}" presName="Name13" presStyleLbl="parChTrans1D2" presStyleIdx="0" presStyleCnt="4"/>
      <dgm:spPr/>
    </dgm:pt>
    <dgm:pt modelId="{0B21E625-8BFD-4290-BF9F-3F2229D89875}" type="pres">
      <dgm:prSet presAssocID="{8F3D7FBD-3E01-40B5-B758-C98CEB7833D4}" presName="childText" presStyleLbl="bgAcc1" presStyleIdx="0" presStyleCnt="4" custScaleX="286890" custScaleY="55925" custLinFactNeighborX="-1697" custLinFactNeighborY="-4074">
        <dgm:presLayoutVars>
          <dgm:bulletEnabled val="1"/>
        </dgm:presLayoutVars>
      </dgm:prSet>
      <dgm:spPr/>
    </dgm:pt>
    <dgm:pt modelId="{4C75C072-FD88-423B-B802-18B49AA1934C}" type="pres">
      <dgm:prSet presAssocID="{25C3E06C-D737-4926-8594-949F48BF53A7}" presName="Name13" presStyleLbl="parChTrans1D2" presStyleIdx="1" presStyleCnt="4"/>
      <dgm:spPr/>
    </dgm:pt>
    <dgm:pt modelId="{427C1F90-EA83-45AA-8AB9-A3184B5F42E4}" type="pres">
      <dgm:prSet presAssocID="{945C38D0-256A-444A-BED4-BC7A13F97F2D}" presName="childText" presStyleLbl="bgAcc1" presStyleIdx="1" presStyleCnt="4" custScaleX="286890" custScaleY="55925">
        <dgm:presLayoutVars>
          <dgm:bulletEnabled val="1"/>
        </dgm:presLayoutVars>
      </dgm:prSet>
      <dgm:spPr/>
    </dgm:pt>
    <dgm:pt modelId="{C3E9F24E-482A-448C-9F3F-159B01655B4E}" type="pres">
      <dgm:prSet presAssocID="{84189111-C676-477C-A7CB-D2049128394A}" presName="Name13" presStyleLbl="parChTrans1D2" presStyleIdx="2" presStyleCnt="4"/>
      <dgm:spPr/>
    </dgm:pt>
    <dgm:pt modelId="{8D2796CD-B07F-419C-AE13-4BABEEE3929A}" type="pres">
      <dgm:prSet presAssocID="{B3A8E5A3-5852-4D8F-9CDC-A8F929DC6BC8}" presName="childText" presStyleLbl="bgAcc1" presStyleIdx="2" presStyleCnt="4" custScaleX="286890" custScaleY="55925">
        <dgm:presLayoutVars>
          <dgm:bulletEnabled val="1"/>
        </dgm:presLayoutVars>
      </dgm:prSet>
      <dgm:spPr/>
    </dgm:pt>
    <dgm:pt modelId="{18616306-1914-4D49-B1FA-C8D79FCEB5DF}" type="pres">
      <dgm:prSet presAssocID="{327F1D4D-243C-4D5E-A516-DD606DDB1B29}" presName="Name13" presStyleLbl="parChTrans1D2" presStyleIdx="3" presStyleCnt="4"/>
      <dgm:spPr/>
    </dgm:pt>
    <dgm:pt modelId="{060846E5-7D43-480D-B452-56BE60751C54}" type="pres">
      <dgm:prSet presAssocID="{BA5C3627-6F8D-4CBB-B1EB-62C8842D45AA}" presName="childText" presStyleLbl="bgAcc1" presStyleIdx="3" presStyleCnt="4" custScaleX="286890" custScaleY="55925">
        <dgm:presLayoutVars>
          <dgm:bulletEnabled val="1"/>
        </dgm:presLayoutVars>
      </dgm:prSet>
      <dgm:spPr/>
    </dgm:pt>
  </dgm:ptLst>
  <dgm:cxnLst>
    <dgm:cxn modelId="{A206A400-276B-430C-9542-C25B54BD2240}" type="presOf" srcId="{84189111-C676-477C-A7CB-D2049128394A}" destId="{C3E9F24E-482A-448C-9F3F-159B01655B4E}" srcOrd="0" destOrd="0" presId="urn:microsoft.com/office/officeart/2005/8/layout/hierarchy3"/>
    <dgm:cxn modelId="{3B4D420E-C2FA-4B12-8114-547CC3D4FF23}" type="presOf" srcId="{945C38D0-256A-444A-BED4-BC7A13F97F2D}" destId="{427C1F90-EA83-45AA-8AB9-A3184B5F42E4}" srcOrd="0" destOrd="0" presId="urn:microsoft.com/office/officeart/2005/8/layout/hierarchy3"/>
    <dgm:cxn modelId="{417CB541-C4B4-4B7E-970C-6B699D77FA53}" type="presOf" srcId="{8EBB9BDA-3511-46CE-AED3-C2545DBA3475}" destId="{A79617E0-4757-4B4C-9088-F34D538DF04F}" srcOrd="0" destOrd="0" presId="urn:microsoft.com/office/officeart/2005/8/layout/hierarchy3"/>
    <dgm:cxn modelId="{27A5434F-7098-490F-82AF-2EFDFB09B5D5}" type="presOf" srcId="{25C3E06C-D737-4926-8594-949F48BF53A7}" destId="{4C75C072-FD88-423B-B802-18B49AA1934C}" srcOrd="0" destOrd="0" presId="urn:microsoft.com/office/officeart/2005/8/layout/hierarchy3"/>
    <dgm:cxn modelId="{478F0B76-B302-451E-ADCC-EC2F2D42FA98}" srcId="{7BBEAAAD-49A6-4B4C-8593-20F9A50F9537}" destId="{B3A8E5A3-5852-4D8F-9CDC-A8F929DC6BC8}" srcOrd="2" destOrd="0" parTransId="{84189111-C676-477C-A7CB-D2049128394A}" sibTransId="{2D7370E4-2D9E-42C8-AB8E-0EA0CBBE4DCF}"/>
    <dgm:cxn modelId="{B3AF0E78-AD4C-4842-84C5-D634D965EC1D}" srcId="{8EBB9BDA-3511-46CE-AED3-C2545DBA3475}" destId="{7BBEAAAD-49A6-4B4C-8593-20F9A50F9537}" srcOrd="0" destOrd="0" parTransId="{227DC1AB-E79D-44F6-8C8A-9ABF591DBD81}" sibTransId="{D6FD950B-51AB-475F-8C0C-AA722BCC999A}"/>
    <dgm:cxn modelId="{245A07A3-3DF3-4234-9613-16C2C9BF200F}" type="presOf" srcId="{B3A8E5A3-5852-4D8F-9CDC-A8F929DC6BC8}" destId="{8D2796CD-B07F-419C-AE13-4BABEEE3929A}" srcOrd="0" destOrd="0" presId="urn:microsoft.com/office/officeart/2005/8/layout/hierarchy3"/>
    <dgm:cxn modelId="{DBCE7FA3-BB63-49E3-A8A6-621BF5A4E1C4}" srcId="{7BBEAAAD-49A6-4B4C-8593-20F9A50F9537}" destId="{8F3D7FBD-3E01-40B5-B758-C98CEB7833D4}" srcOrd="0" destOrd="0" parTransId="{02BD2A23-D6CF-4D5A-BCE4-C3E4A46EE4CF}" sibTransId="{6551B0F7-29BD-4B91-B9D9-029AAF85F5A2}"/>
    <dgm:cxn modelId="{556E7FC8-616E-43D8-9464-19B96E84B2EA}" type="presOf" srcId="{02BD2A23-D6CF-4D5A-BCE4-C3E4A46EE4CF}" destId="{52C57EDF-CF0E-494F-85C0-58E15DAFC048}" srcOrd="0" destOrd="0" presId="urn:microsoft.com/office/officeart/2005/8/layout/hierarchy3"/>
    <dgm:cxn modelId="{C44415CC-55CB-4494-803D-12635D6CDCCA}" srcId="{7BBEAAAD-49A6-4B4C-8593-20F9A50F9537}" destId="{945C38D0-256A-444A-BED4-BC7A13F97F2D}" srcOrd="1" destOrd="0" parTransId="{25C3E06C-D737-4926-8594-949F48BF53A7}" sibTransId="{0AF27875-96DC-4682-BE90-C749636F45BB}"/>
    <dgm:cxn modelId="{94FFB6D5-11C6-4103-B86B-CEDF29A6F9ED}" srcId="{7BBEAAAD-49A6-4B4C-8593-20F9A50F9537}" destId="{BA5C3627-6F8D-4CBB-B1EB-62C8842D45AA}" srcOrd="3" destOrd="0" parTransId="{327F1D4D-243C-4D5E-A516-DD606DDB1B29}" sibTransId="{42E8F77D-CD7F-46C0-8F14-1357ED926D06}"/>
    <dgm:cxn modelId="{DA3AC3E0-DC5F-46B7-9426-94CF45254F5A}" type="presOf" srcId="{BA5C3627-6F8D-4CBB-B1EB-62C8842D45AA}" destId="{060846E5-7D43-480D-B452-56BE60751C54}" srcOrd="0" destOrd="0" presId="urn:microsoft.com/office/officeart/2005/8/layout/hierarchy3"/>
    <dgm:cxn modelId="{7F2DDBE0-97EE-469C-8A5E-AD515D7F54C9}" type="presOf" srcId="{8F3D7FBD-3E01-40B5-B758-C98CEB7833D4}" destId="{0B21E625-8BFD-4290-BF9F-3F2229D89875}" srcOrd="0" destOrd="0" presId="urn:microsoft.com/office/officeart/2005/8/layout/hierarchy3"/>
    <dgm:cxn modelId="{4B16D8F6-8F2A-4A60-A53B-A6964FE6EAC8}" type="presOf" srcId="{327F1D4D-243C-4D5E-A516-DD606DDB1B29}" destId="{18616306-1914-4D49-B1FA-C8D79FCEB5DF}" srcOrd="0" destOrd="0" presId="urn:microsoft.com/office/officeart/2005/8/layout/hierarchy3"/>
    <dgm:cxn modelId="{7A5B1DFB-0DEB-4F8A-9BC8-7871ABF71C71}" type="presOf" srcId="{7BBEAAAD-49A6-4B4C-8593-20F9A50F9537}" destId="{B322E343-88A2-4E5E-AAE9-72FD4212C0A1}" srcOrd="0" destOrd="0" presId="urn:microsoft.com/office/officeart/2005/8/layout/hierarchy3"/>
    <dgm:cxn modelId="{9AF4E0FB-29A5-46B7-A6DC-9A9044AD1D48}" type="presOf" srcId="{7BBEAAAD-49A6-4B4C-8593-20F9A50F9537}" destId="{95C1F733-ED71-4CC7-8461-57B6409F0C2F}" srcOrd="1" destOrd="0" presId="urn:microsoft.com/office/officeart/2005/8/layout/hierarchy3"/>
    <dgm:cxn modelId="{FC8BE37E-5B6D-4734-A1E3-C796F2EFFABC}" type="presParOf" srcId="{A79617E0-4757-4B4C-9088-F34D538DF04F}" destId="{1CFE5B46-3338-417E-AF2C-433DF69183D1}" srcOrd="0" destOrd="0" presId="urn:microsoft.com/office/officeart/2005/8/layout/hierarchy3"/>
    <dgm:cxn modelId="{398613E1-B036-4CC5-B464-911BBF486625}" type="presParOf" srcId="{1CFE5B46-3338-417E-AF2C-433DF69183D1}" destId="{286CFC14-DCD8-4F89-8458-B7A9A6F19799}" srcOrd="0" destOrd="0" presId="urn:microsoft.com/office/officeart/2005/8/layout/hierarchy3"/>
    <dgm:cxn modelId="{882AABAB-18E5-4BAA-90F3-5FE2E2055D68}" type="presParOf" srcId="{286CFC14-DCD8-4F89-8458-B7A9A6F19799}" destId="{B322E343-88A2-4E5E-AAE9-72FD4212C0A1}" srcOrd="0" destOrd="0" presId="urn:microsoft.com/office/officeart/2005/8/layout/hierarchy3"/>
    <dgm:cxn modelId="{8529C1EA-0099-4373-914F-0E6E5501209C}" type="presParOf" srcId="{286CFC14-DCD8-4F89-8458-B7A9A6F19799}" destId="{95C1F733-ED71-4CC7-8461-57B6409F0C2F}" srcOrd="1" destOrd="0" presId="urn:microsoft.com/office/officeart/2005/8/layout/hierarchy3"/>
    <dgm:cxn modelId="{E5309580-A7F0-41BF-B2AB-7089A02D9760}" type="presParOf" srcId="{1CFE5B46-3338-417E-AF2C-433DF69183D1}" destId="{13D03D6C-FEAD-4D94-8EA6-7EAB9B05C6BD}" srcOrd="1" destOrd="0" presId="urn:microsoft.com/office/officeart/2005/8/layout/hierarchy3"/>
    <dgm:cxn modelId="{F8D7231D-C25C-4938-998D-42A6ECB4817B}" type="presParOf" srcId="{13D03D6C-FEAD-4D94-8EA6-7EAB9B05C6BD}" destId="{52C57EDF-CF0E-494F-85C0-58E15DAFC048}" srcOrd="0" destOrd="0" presId="urn:microsoft.com/office/officeart/2005/8/layout/hierarchy3"/>
    <dgm:cxn modelId="{0A1A6055-3498-4D4C-9EDB-EBBF81C48F52}" type="presParOf" srcId="{13D03D6C-FEAD-4D94-8EA6-7EAB9B05C6BD}" destId="{0B21E625-8BFD-4290-BF9F-3F2229D89875}" srcOrd="1" destOrd="0" presId="urn:microsoft.com/office/officeart/2005/8/layout/hierarchy3"/>
    <dgm:cxn modelId="{0163FE34-E52A-4D11-B3C6-4FA510D00648}" type="presParOf" srcId="{13D03D6C-FEAD-4D94-8EA6-7EAB9B05C6BD}" destId="{4C75C072-FD88-423B-B802-18B49AA1934C}" srcOrd="2" destOrd="0" presId="urn:microsoft.com/office/officeart/2005/8/layout/hierarchy3"/>
    <dgm:cxn modelId="{C69B714C-2D27-4826-AF16-B65B1F994985}" type="presParOf" srcId="{13D03D6C-FEAD-4D94-8EA6-7EAB9B05C6BD}" destId="{427C1F90-EA83-45AA-8AB9-A3184B5F42E4}" srcOrd="3" destOrd="0" presId="urn:microsoft.com/office/officeart/2005/8/layout/hierarchy3"/>
    <dgm:cxn modelId="{7FEC50F0-E68D-4468-A053-F38384806E28}" type="presParOf" srcId="{13D03D6C-FEAD-4D94-8EA6-7EAB9B05C6BD}" destId="{C3E9F24E-482A-448C-9F3F-159B01655B4E}" srcOrd="4" destOrd="0" presId="urn:microsoft.com/office/officeart/2005/8/layout/hierarchy3"/>
    <dgm:cxn modelId="{7DBFCD6B-00F3-4A5E-B77D-F1B012A764D7}" type="presParOf" srcId="{13D03D6C-FEAD-4D94-8EA6-7EAB9B05C6BD}" destId="{8D2796CD-B07F-419C-AE13-4BABEEE3929A}" srcOrd="5" destOrd="0" presId="urn:microsoft.com/office/officeart/2005/8/layout/hierarchy3"/>
    <dgm:cxn modelId="{781B95AF-2B48-4E2D-A01D-D1611E5A68CB}" type="presParOf" srcId="{13D03D6C-FEAD-4D94-8EA6-7EAB9B05C6BD}" destId="{18616306-1914-4D49-B1FA-C8D79FCEB5DF}" srcOrd="6" destOrd="0" presId="urn:microsoft.com/office/officeart/2005/8/layout/hierarchy3"/>
    <dgm:cxn modelId="{48136C33-7AB0-4148-99B9-EA8C2EF56321}" type="presParOf" srcId="{13D03D6C-FEAD-4D94-8EA6-7EAB9B05C6BD}" destId="{060846E5-7D43-480D-B452-56BE60751C54}"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04AA181-8814-420A-B8D5-DF4CD9701F8E}" type="doc">
      <dgm:prSet loTypeId="urn:microsoft.com/office/officeart/2005/8/layout/hierarchy3" loCatId="hierarchy" qsTypeId="urn:microsoft.com/office/officeart/2005/8/quickstyle/simple1" qsCatId="simple" csTypeId="urn:microsoft.com/office/officeart/2005/8/colors/colorful5" csCatId="colorful" phldr="1"/>
      <dgm:spPr/>
      <dgm:t>
        <a:bodyPr/>
        <a:lstStyle/>
        <a:p>
          <a:pPr rtl="1"/>
          <a:endParaRPr lang="ar-SA"/>
        </a:p>
      </dgm:t>
    </dgm:pt>
    <dgm:pt modelId="{AEC07899-923F-4B0D-BF5A-630EA23B64E7}">
      <dgm:prSet phldrT="[نص]" custT="1"/>
      <dgm:spPr/>
      <dgm:t>
        <a:bodyPr/>
        <a:lstStyle/>
        <a:p>
          <a:pPr rtl="1"/>
          <a:r>
            <a:rPr lang="ar-SA" sz="3200" b="1" dirty="0">
              <a:cs typeface="+mj-cs"/>
            </a:rPr>
            <a:t>الاتزان القيادي</a:t>
          </a:r>
          <a:endParaRPr lang="ar-SA" sz="3200" dirty="0">
            <a:cs typeface="+mj-cs"/>
          </a:endParaRPr>
        </a:p>
      </dgm:t>
    </dgm:pt>
    <dgm:pt modelId="{4B0C768F-FDCC-4BCD-B4E5-B4E2121AC274}" type="parTrans" cxnId="{36B1F08A-D3C0-4930-87A2-9870E7D36CA7}">
      <dgm:prSet/>
      <dgm:spPr/>
      <dgm:t>
        <a:bodyPr/>
        <a:lstStyle/>
        <a:p>
          <a:pPr rtl="1"/>
          <a:endParaRPr lang="ar-SA" sz="3200">
            <a:cs typeface="+mj-cs"/>
          </a:endParaRPr>
        </a:p>
      </dgm:t>
    </dgm:pt>
    <dgm:pt modelId="{086E1627-C616-4433-87FD-1EF3013D2F8E}" type="sibTrans" cxnId="{36B1F08A-D3C0-4930-87A2-9870E7D36CA7}">
      <dgm:prSet/>
      <dgm:spPr/>
      <dgm:t>
        <a:bodyPr/>
        <a:lstStyle/>
        <a:p>
          <a:pPr rtl="1"/>
          <a:endParaRPr lang="ar-SA" sz="3200">
            <a:cs typeface="+mj-cs"/>
          </a:endParaRPr>
        </a:p>
      </dgm:t>
    </dgm:pt>
    <dgm:pt modelId="{086C93A7-28DF-4C77-B891-C69ECD4E1383}">
      <dgm:prSet phldrT="[نص]" custT="1"/>
      <dgm:spPr/>
      <dgm:t>
        <a:bodyPr/>
        <a:lstStyle/>
        <a:p>
          <a:pPr rtl="1"/>
          <a:r>
            <a:rPr lang="ar-SA" sz="3200" dirty="0">
              <a:cs typeface="+mj-cs"/>
            </a:rPr>
            <a:t>الحفاظ على هدوء داخلي يظهر في القرارات والسلوكيات</a:t>
          </a:r>
        </a:p>
      </dgm:t>
    </dgm:pt>
    <dgm:pt modelId="{737F348D-B285-46BF-9F1D-9919198D49DC}" type="parTrans" cxnId="{57ADEF48-9E14-43C3-89CD-3055B3AE41C4}">
      <dgm:prSet/>
      <dgm:spPr/>
      <dgm:t>
        <a:bodyPr/>
        <a:lstStyle/>
        <a:p>
          <a:pPr rtl="1"/>
          <a:endParaRPr lang="ar-SA" sz="3200">
            <a:cs typeface="+mj-cs"/>
          </a:endParaRPr>
        </a:p>
      </dgm:t>
    </dgm:pt>
    <dgm:pt modelId="{7EB818B2-E653-4FE4-B748-EF5B15DE4C14}" type="sibTrans" cxnId="{57ADEF48-9E14-43C3-89CD-3055B3AE41C4}">
      <dgm:prSet/>
      <dgm:spPr/>
      <dgm:t>
        <a:bodyPr/>
        <a:lstStyle/>
        <a:p>
          <a:pPr rtl="1"/>
          <a:endParaRPr lang="ar-SA" sz="3200">
            <a:cs typeface="+mj-cs"/>
          </a:endParaRPr>
        </a:p>
      </dgm:t>
    </dgm:pt>
    <dgm:pt modelId="{49CB4E6D-4526-4564-92B2-5B0F8733A212}">
      <dgm:prSet phldrT="[نص]" custT="1"/>
      <dgm:spPr/>
      <dgm:t>
        <a:bodyPr/>
        <a:lstStyle/>
        <a:p>
          <a:pPr rtl="1"/>
          <a:r>
            <a:rPr lang="ar-SA" sz="3200" b="1" dirty="0">
              <a:cs typeface="+mj-cs"/>
            </a:rPr>
            <a:t>الثبات الانفعالي</a:t>
          </a:r>
          <a:endParaRPr lang="ar-SA" sz="3200" dirty="0">
            <a:cs typeface="+mj-cs"/>
          </a:endParaRPr>
        </a:p>
      </dgm:t>
    </dgm:pt>
    <dgm:pt modelId="{DB0E7AA7-C433-4262-AEFF-A28A23B644C6}" type="parTrans" cxnId="{D4D9AF59-CBA3-469A-9F84-ECFB3900ECCA}">
      <dgm:prSet/>
      <dgm:spPr/>
      <dgm:t>
        <a:bodyPr/>
        <a:lstStyle/>
        <a:p>
          <a:pPr rtl="1"/>
          <a:endParaRPr lang="ar-SA" sz="3200">
            <a:cs typeface="+mj-cs"/>
          </a:endParaRPr>
        </a:p>
      </dgm:t>
    </dgm:pt>
    <dgm:pt modelId="{11B2112E-63FB-429E-B5D4-C4460699C9A2}" type="sibTrans" cxnId="{D4D9AF59-CBA3-469A-9F84-ECFB3900ECCA}">
      <dgm:prSet/>
      <dgm:spPr/>
      <dgm:t>
        <a:bodyPr/>
        <a:lstStyle/>
        <a:p>
          <a:pPr rtl="1"/>
          <a:endParaRPr lang="ar-SA" sz="3200">
            <a:cs typeface="+mj-cs"/>
          </a:endParaRPr>
        </a:p>
      </dgm:t>
    </dgm:pt>
    <dgm:pt modelId="{E16F078A-3866-4ABC-A97C-ABAC74081727}">
      <dgm:prSet phldrT="[نص]" custT="1"/>
      <dgm:spPr/>
      <dgm:t>
        <a:bodyPr/>
        <a:lstStyle/>
        <a:p>
          <a:pPr rtl="1"/>
          <a:r>
            <a:rPr lang="ar-SA" sz="3200" dirty="0">
              <a:cs typeface="+mj-cs"/>
            </a:rPr>
            <a:t>قدرة القائد على التحكم في مشاعره وعدم الانهيار تحت الضغط</a:t>
          </a:r>
          <a:r>
            <a:rPr lang="en-US" sz="3200" dirty="0">
              <a:cs typeface="+mj-cs"/>
            </a:rPr>
            <a:t>.</a:t>
          </a:r>
          <a:endParaRPr lang="ar-SA" sz="3200" dirty="0">
            <a:cs typeface="+mj-cs"/>
          </a:endParaRPr>
        </a:p>
      </dgm:t>
    </dgm:pt>
    <dgm:pt modelId="{B774C7DA-BB39-481F-B7A4-DDAB06AE698A}" type="parTrans" cxnId="{AAD5B9AD-FCEB-413A-B5D6-D8010E463A5D}">
      <dgm:prSet/>
      <dgm:spPr/>
      <dgm:t>
        <a:bodyPr/>
        <a:lstStyle/>
        <a:p>
          <a:pPr rtl="1"/>
          <a:endParaRPr lang="ar-SA" sz="3200">
            <a:cs typeface="+mj-cs"/>
          </a:endParaRPr>
        </a:p>
      </dgm:t>
    </dgm:pt>
    <dgm:pt modelId="{E4F6BBE6-EA20-4F58-994E-6EDBB7CAC70A}" type="sibTrans" cxnId="{AAD5B9AD-FCEB-413A-B5D6-D8010E463A5D}">
      <dgm:prSet/>
      <dgm:spPr/>
      <dgm:t>
        <a:bodyPr/>
        <a:lstStyle/>
        <a:p>
          <a:pPr rtl="1"/>
          <a:endParaRPr lang="ar-SA" sz="3200">
            <a:cs typeface="+mj-cs"/>
          </a:endParaRPr>
        </a:p>
      </dgm:t>
    </dgm:pt>
    <dgm:pt modelId="{5AB0E2E3-22AE-4C13-B333-C1F36276D5F6}" type="pres">
      <dgm:prSet presAssocID="{404AA181-8814-420A-B8D5-DF4CD9701F8E}" presName="diagram" presStyleCnt="0">
        <dgm:presLayoutVars>
          <dgm:chPref val="1"/>
          <dgm:dir val="rev"/>
          <dgm:animOne val="branch"/>
          <dgm:animLvl val="lvl"/>
          <dgm:resizeHandles/>
        </dgm:presLayoutVars>
      </dgm:prSet>
      <dgm:spPr/>
    </dgm:pt>
    <dgm:pt modelId="{5FE513C6-2ED6-4FAD-B5C1-1F9216F9D6D1}" type="pres">
      <dgm:prSet presAssocID="{AEC07899-923F-4B0D-BF5A-630EA23B64E7}" presName="root" presStyleCnt="0"/>
      <dgm:spPr/>
    </dgm:pt>
    <dgm:pt modelId="{494492FA-3092-4AEE-9165-B77B90AF28C1}" type="pres">
      <dgm:prSet presAssocID="{AEC07899-923F-4B0D-BF5A-630EA23B64E7}" presName="rootComposite" presStyleCnt="0"/>
      <dgm:spPr/>
    </dgm:pt>
    <dgm:pt modelId="{2BDF1D33-D25C-4922-87D0-C5D086935CB2}" type="pres">
      <dgm:prSet presAssocID="{AEC07899-923F-4B0D-BF5A-630EA23B64E7}" presName="rootText" presStyleLbl="node1" presStyleIdx="0" presStyleCnt="2"/>
      <dgm:spPr/>
    </dgm:pt>
    <dgm:pt modelId="{53C1BD9B-5C81-40C7-981C-8723C11B0E58}" type="pres">
      <dgm:prSet presAssocID="{AEC07899-923F-4B0D-BF5A-630EA23B64E7}" presName="rootConnector" presStyleLbl="node1" presStyleIdx="0" presStyleCnt="2"/>
      <dgm:spPr/>
    </dgm:pt>
    <dgm:pt modelId="{BF87DE21-033E-4A0F-B179-474080773A59}" type="pres">
      <dgm:prSet presAssocID="{AEC07899-923F-4B0D-BF5A-630EA23B64E7}" presName="childShape" presStyleCnt="0"/>
      <dgm:spPr/>
    </dgm:pt>
    <dgm:pt modelId="{883BB750-30A5-41BC-99B2-8185E594DE65}" type="pres">
      <dgm:prSet presAssocID="{737F348D-B285-46BF-9F1D-9919198D49DC}" presName="Name13" presStyleLbl="parChTrans1D2" presStyleIdx="0" presStyleCnt="2"/>
      <dgm:spPr/>
    </dgm:pt>
    <dgm:pt modelId="{57FE2091-45F0-4070-B21E-741A775E99AB}" type="pres">
      <dgm:prSet presAssocID="{086C93A7-28DF-4C77-B891-C69ECD4E1383}" presName="childText" presStyleLbl="bgAcc1" presStyleIdx="0" presStyleCnt="2">
        <dgm:presLayoutVars>
          <dgm:bulletEnabled val="1"/>
        </dgm:presLayoutVars>
      </dgm:prSet>
      <dgm:spPr/>
    </dgm:pt>
    <dgm:pt modelId="{7DDA6B6C-D74B-47FE-AFA3-AFE1BB591ED9}" type="pres">
      <dgm:prSet presAssocID="{49CB4E6D-4526-4564-92B2-5B0F8733A212}" presName="root" presStyleCnt="0"/>
      <dgm:spPr/>
    </dgm:pt>
    <dgm:pt modelId="{32A581E9-B509-458F-9924-D32FA75768EC}" type="pres">
      <dgm:prSet presAssocID="{49CB4E6D-4526-4564-92B2-5B0F8733A212}" presName="rootComposite" presStyleCnt="0"/>
      <dgm:spPr/>
    </dgm:pt>
    <dgm:pt modelId="{842C3A1E-6B11-4A3E-BAFD-8683D472A7E4}" type="pres">
      <dgm:prSet presAssocID="{49CB4E6D-4526-4564-92B2-5B0F8733A212}" presName="rootText" presStyleLbl="node1" presStyleIdx="1" presStyleCnt="2"/>
      <dgm:spPr/>
    </dgm:pt>
    <dgm:pt modelId="{A2BC779E-4A82-430A-95F8-CA3969AEB8D5}" type="pres">
      <dgm:prSet presAssocID="{49CB4E6D-4526-4564-92B2-5B0F8733A212}" presName="rootConnector" presStyleLbl="node1" presStyleIdx="1" presStyleCnt="2"/>
      <dgm:spPr/>
    </dgm:pt>
    <dgm:pt modelId="{86908C1D-9DFB-4CBF-9442-5F4A15DC2179}" type="pres">
      <dgm:prSet presAssocID="{49CB4E6D-4526-4564-92B2-5B0F8733A212}" presName="childShape" presStyleCnt="0"/>
      <dgm:spPr/>
    </dgm:pt>
    <dgm:pt modelId="{BC15BEE7-4B15-474D-B9D7-99563FE138E2}" type="pres">
      <dgm:prSet presAssocID="{B774C7DA-BB39-481F-B7A4-DDAB06AE698A}" presName="Name13" presStyleLbl="parChTrans1D2" presStyleIdx="1" presStyleCnt="2"/>
      <dgm:spPr/>
    </dgm:pt>
    <dgm:pt modelId="{08CE46C7-3C45-40D5-8745-E24FC3C552DE}" type="pres">
      <dgm:prSet presAssocID="{E16F078A-3866-4ABC-A97C-ABAC74081727}" presName="childText" presStyleLbl="bgAcc1" presStyleIdx="1" presStyleCnt="2">
        <dgm:presLayoutVars>
          <dgm:bulletEnabled val="1"/>
        </dgm:presLayoutVars>
      </dgm:prSet>
      <dgm:spPr/>
    </dgm:pt>
  </dgm:ptLst>
  <dgm:cxnLst>
    <dgm:cxn modelId="{E4D7B20A-9565-4E8B-8916-445F68944B15}" type="presOf" srcId="{404AA181-8814-420A-B8D5-DF4CD9701F8E}" destId="{5AB0E2E3-22AE-4C13-B333-C1F36276D5F6}" srcOrd="0" destOrd="0" presId="urn:microsoft.com/office/officeart/2005/8/layout/hierarchy3"/>
    <dgm:cxn modelId="{98C7671B-6BD2-4648-B91F-CA01052166A6}" type="presOf" srcId="{737F348D-B285-46BF-9F1D-9919198D49DC}" destId="{883BB750-30A5-41BC-99B2-8185E594DE65}" srcOrd="0" destOrd="0" presId="urn:microsoft.com/office/officeart/2005/8/layout/hierarchy3"/>
    <dgm:cxn modelId="{7ECE6329-043F-4FD0-873B-A636207C70B6}" type="presOf" srcId="{E16F078A-3866-4ABC-A97C-ABAC74081727}" destId="{08CE46C7-3C45-40D5-8745-E24FC3C552DE}" srcOrd="0" destOrd="0" presId="urn:microsoft.com/office/officeart/2005/8/layout/hierarchy3"/>
    <dgm:cxn modelId="{16EEB341-8F38-4CBA-817D-5C1B5EF6FC3D}" type="presOf" srcId="{AEC07899-923F-4B0D-BF5A-630EA23B64E7}" destId="{53C1BD9B-5C81-40C7-981C-8723C11B0E58}" srcOrd="1" destOrd="0" presId="urn:microsoft.com/office/officeart/2005/8/layout/hierarchy3"/>
    <dgm:cxn modelId="{5150FE46-C7B7-4A8A-90B3-A6E3D7FB0329}" type="presOf" srcId="{B774C7DA-BB39-481F-B7A4-DDAB06AE698A}" destId="{BC15BEE7-4B15-474D-B9D7-99563FE138E2}" srcOrd="0" destOrd="0" presId="urn:microsoft.com/office/officeart/2005/8/layout/hierarchy3"/>
    <dgm:cxn modelId="{57ADEF48-9E14-43C3-89CD-3055B3AE41C4}" srcId="{AEC07899-923F-4B0D-BF5A-630EA23B64E7}" destId="{086C93A7-28DF-4C77-B891-C69ECD4E1383}" srcOrd="0" destOrd="0" parTransId="{737F348D-B285-46BF-9F1D-9919198D49DC}" sibTransId="{7EB818B2-E653-4FE4-B748-EF5B15DE4C14}"/>
    <dgm:cxn modelId="{D4D9AF59-CBA3-469A-9F84-ECFB3900ECCA}" srcId="{404AA181-8814-420A-B8D5-DF4CD9701F8E}" destId="{49CB4E6D-4526-4564-92B2-5B0F8733A212}" srcOrd="1" destOrd="0" parTransId="{DB0E7AA7-C433-4262-AEFF-A28A23B644C6}" sibTransId="{11B2112E-63FB-429E-B5D4-C4460699C9A2}"/>
    <dgm:cxn modelId="{F37F097B-104D-423D-8E60-2BBBB25F1DBC}" type="presOf" srcId="{086C93A7-28DF-4C77-B891-C69ECD4E1383}" destId="{57FE2091-45F0-4070-B21E-741A775E99AB}" srcOrd="0" destOrd="0" presId="urn:microsoft.com/office/officeart/2005/8/layout/hierarchy3"/>
    <dgm:cxn modelId="{36B1F08A-D3C0-4930-87A2-9870E7D36CA7}" srcId="{404AA181-8814-420A-B8D5-DF4CD9701F8E}" destId="{AEC07899-923F-4B0D-BF5A-630EA23B64E7}" srcOrd="0" destOrd="0" parTransId="{4B0C768F-FDCC-4BCD-B4E5-B4E2121AC274}" sibTransId="{086E1627-C616-4433-87FD-1EF3013D2F8E}"/>
    <dgm:cxn modelId="{E03DC499-1A01-49C9-BE83-3722F59A0BBD}" type="presOf" srcId="{AEC07899-923F-4B0D-BF5A-630EA23B64E7}" destId="{2BDF1D33-D25C-4922-87D0-C5D086935CB2}" srcOrd="0" destOrd="0" presId="urn:microsoft.com/office/officeart/2005/8/layout/hierarchy3"/>
    <dgm:cxn modelId="{AAD5B9AD-FCEB-413A-B5D6-D8010E463A5D}" srcId="{49CB4E6D-4526-4564-92B2-5B0F8733A212}" destId="{E16F078A-3866-4ABC-A97C-ABAC74081727}" srcOrd="0" destOrd="0" parTransId="{B774C7DA-BB39-481F-B7A4-DDAB06AE698A}" sibTransId="{E4F6BBE6-EA20-4F58-994E-6EDBB7CAC70A}"/>
    <dgm:cxn modelId="{AB5DDABA-120A-43E5-A181-115CCFCEBC52}" type="presOf" srcId="{49CB4E6D-4526-4564-92B2-5B0F8733A212}" destId="{842C3A1E-6B11-4A3E-BAFD-8683D472A7E4}" srcOrd="0" destOrd="0" presId="urn:microsoft.com/office/officeart/2005/8/layout/hierarchy3"/>
    <dgm:cxn modelId="{2216EBF8-FFF3-4706-8210-37ED953B280F}" type="presOf" srcId="{49CB4E6D-4526-4564-92B2-5B0F8733A212}" destId="{A2BC779E-4A82-430A-95F8-CA3969AEB8D5}" srcOrd="1" destOrd="0" presId="urn:microsoft.com/office/officeart/2005/8/layout/hierarchy3"/>
    <dgm:cxn modelId="{163238D7-3AA9-4161-9538-ED71C3BA0B20}" type="presParOf" srcId="{5AB0E2E3-22AE-4C13-B333-C1F36276D5F6}" destId="{5FE513C6-2ED6-4FAD-B5C1-1F9216F9D6D1}" srcOrd="0" destOrd="0" presId="urn:microsoft.com/office/officeart/2005/8/layout/hierarchy3"/>
    <dgm:cxn modelId="{014F5AC3-C3DC-4264-B3E4-41DA9CBDAA13}" type="presParOf" srcId="{5FE513C6-2ED6-4FAD-B5C1-1F9216F9D6D1}" destId="{494492FA-3092-4AEE-9165-B77B90AF28C1}" srcOrd="0" destOrd="0" presId="urn:microsoft.com/office/officeart/2005/8/layout/hierarchy3"/>
    <dgm:cxn modelId="{F45B996D-72D2-4BF6-8BD2-B95806B8BDF1}" type="presParOf" srcId="{494492FA-3092-4AEE-9165-B77B90AF28C1}" destId="{2BDF1D33-D25C-4922-87D0-C5D086935CB2}" srcOrd="0" destOrd="0" presId="urn:microsoft.com/office/officeart/2005/8/layout/hierarchy3"/>
    <dgm:cxn modelId="{EB3B04B8-2EBA-46C9-B1CC-75AB1C634026}" type="presParOf" srcId="{494492FA-3092-4AEE-9165-B77B90AF28C1}" destId="{53C1BD9B-5C81-40C7-981C-8723C11B0E58}" srcOrd="1" destOrd="0" presId="urn:microsoft.com/office/officeart/2005/8/layout/hierarchy3"/>
    <dgm:cxn modelId="{2CB125FB-274E-4767-A381-98A0D0C14856}" type="presParOf" srcId="{5FE513C6-2ED6-4FAD-B5C1-1F9216F9D6D1}" destId="{BF87DE21-033E-4A0F-B179-474080773A59}" srcOrd="1" destOrd="0" presId="urn:microsoft.com/office/officeart/2005/8/layout/hierarchy3"/>
    <dgm:cxn modelId="{E047B502-E238-489A-8AFE-B2F4C3B78BF1}" type="presParOf" srcId="{BF87DE21-033E-4A0F-B179-474080773A59}" destId="{883BB750-30A5-41BC-99B2-8185E594DE65}" srcOrd="0" destOrd="0" presId="urn:microsoft.com/office/officeart/2005/8/layout/hierarchy3"/>
    <dgm:cxn modelId="{C362CB16-1E51-4891-A1DF-F7156257112A}" type="presParOf" srcId="{BF87DE21-033E-4A0F-B179-474080773A59}" destId="{57FE2091-45F0-4070-B21E-741A775E99AB}" srcOrd="1" destOrd="0" presId="urn:microsoft.com/office/officeart/2005/8/layout/hierarchy3"/>
    <dgm:cxn modelId="{B0B32970-9470-4FFB-B06C-701F00CA5DC4}" type="presParOf" srcId="{5AB0E2E3-22AE-4C13-B333-C1F36276D5F6}" destId="{7DDA6B6C-D74B-47FE-AFA3-AFE1BB591ED9}" srcOrd="1" destOrd="0" presId="urn:microsoft.com/office/officeart/2005/8/layout/hierarchy3"/>
    <dgm:cxn modelId="{19269E43-2EBE-4DFB-B793-B7C3CEB6DEB3}" type="presParOf" srcId="{7DDA6B6C-D74B-47FE-AFA3-AFE1BB591ED9}" destId="{32A581E9-B509-458F-9924-D32FA75768EC}" srcOrd="0" destOrd="0" presId="urn:microsoft.com/office/officeart/2005/8/layout/hierarchy3"/>
    <dgm:cxn modelId="{72E0A861-3F85-47A7-ACD7-02240C846E94}" type="presParOf" srcId="{32A581E9-B509-458F-9924-D32FA75768EC}" destId="{842C3A1E-6B11-4A3E-BAFD-8683D472A7E4}" srcOrd="0" destOrd="0" presId="urn:microsoft.com/office/officeart/2005/8/layout/hierarchy3"/>
    <dgm:cxn modelId="{B1964796-CF7D-4792-9488-AD42E1596EF0}" type="presParOf" srcId="{32A581E9-B509-458F-9924-D32FA75768EC}" destId="{A2BC779E-4A82-430A-95F8-CA3969AEB8D5}" srcOrd="1" destOrd="0" presId="urn:microsoft.com/office/officeart/2005/8/layout/hierarchy3"/>
    <dgm:cxn modelId="{8C133624-F62E-4993-A443-5E0F3C436D54}" type="presParOf" srcId="{7DDA6B6C-D74B-47FE-AFA3-AFE1BB591ED9}" destId="{86908C1D-9DFB-4CBF-9442-5F4A15DC2179}" srcOrd="1" destOrd="0" presId="urn:microsoft.com/office/officeart/2005/8/layout/hierarchy3"/>
    <dgm:cxn modelId="{31BAF70F-A555-431A-8105-0F407E6BB4B4}" type="presParOf" srcId="{86908C1D-9DFB-4CBF-9442-5F4A15DC2179}" destId="{BC15BEE7-4B15-474D-B9D7-99563FE138E2}" srcOrd="0" destOrd="0" presId="urn:microsoft.com/office/officeart/2005/8/layout/hierarchy3"/>
    <dgm:cxn modelId="{0D44895A-94BA-41EE-AA5D-E8A29B061964}" type="presParOf" srcId="{86908C1D-9DFB-4CBF-9442-5F4A15DC2179}" destId="{08CE46C7-3C45-40D5-8745-E24FC3C552DE}"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04AA181-8814-420A-B8D5-DF4CD9701F8E}" type="doc">
      <dgm:prSet loTypeId="urn:microsoft.com/office/officeart/2005/8/layout/arrow2" loCatId="process" qsTypeId="urn:microsoft.com/office/officeart/2005/8/quickstyle/3d1" qsCatId="3D" csTypeId="urn:microsoft.com/office/officeart/2005/8/colors/colorful5" csCatId="colorful" phldr="1"/>
      <dgm:spPr/>
      <dgm:t>
        <a:bodyPr/>
        <a:lstStyle/>
        <a:p>
          <a:pPr rtl="1"/>
          <a:endParaRPr lang="ar-SA"/>
        </a:p>
      </dgm:t>
    </dgm:pt>
    <dgm:pt modelId="{AEC07899-923F-4B0D-BF5A-630EA23B64E7}">
      <dgm:prSet phldrT="[نص]" custT="1"/>
      <dgm:spPr/>
      <dgm:t>
        <a:bodyPr/>
        <a:lstStyle/>
        <a:p>
          <a:pPr algn="ctr" rtl="1"/>
          <a:r>
            <a:rPr lang="ar-SA" sz="2800" b="0" dirty="0">
              <a:cs typeface="+mj-cs"/>
            </a:rPr>
            <a:t>التدريب على إدارة الانفعالات</a:t>
          </a:r>
        </a:p>
      </dgm:t>
    </dgm:pt>
    <dgm:pt modelId="{4B0C768F-FDCC-4BCD-B4E5-B4E2121AC274}" type="parTrans" cxnId="{36B1F08A-D3C0-4930-87A2-9870E7D36CA7}">
      <dgm:prSet/>
      <dgm:spPr/>
      <dgm:t>
        <a:bodyPr/>
        <a:lstStyle/>
        <a:p>
          <a:pPr rtl="1"/>
          <a:endParaRPr lang="ar-SA" sz="2800" b="0">
            <a:cs typeface="+mj-cs"/>
          </a:endParaRPr>
        </a:p>
      </dgm:t>
    </dgm:pt>
    <dgm:pt modelId="{086E1627-C616-4433-87FD-1EF3013D2F8E}" type="sibTrans" cxnId="{36B1F08A-D3C0-4930-87A2-9870E7D36CA7}">
      <dgm:prSet/>
      <dgm:spPr/>
      <dgm:t>
        <a:bodyPr/>
        <a:lstStyle/>
        <a:p>
          <a:pPr rtl="1"/>
          <a:endParaRPr lang="ar-SA" sz="2800" b="0">
            <a:cs typeface="+mj-cs"/>
          </a:endParaRPr>
        </a:p>
      </dgm:t>
    </dgm:pt>
    <dgm:pt modelId="{49CB4E6D-4526-4564-92B2-5B0F8733A212}">
      <dgm:prSet phldrT="[نص]" custT="1"/>
      <dgm:spPr/>
      <dgm:t>
        <a:bodyPr/>
        <a:lstStyle/>
        <a:p>
          <a:pPr algn="ctr" rtl="1"/>
          <a:r>
            <a:rPr lang="ar-SA" sz="2800" b="0" dirty="0">
              <a:cs typeface="+mj-cs"/>
            </a:rPr>
            <a:t>ممارسة التأمل أو اليقظة الذهنية</a:t>
          </a:r>
        </a:p>
      </dgm:t>
    </dgm:pt>
    <dgm:pt modelId="{DB0E7AA7-C433-4262-AEFF-A28A23B644C6}" type="parTrans" cxnId="{D4D9AF59-CBA3-469A-9F84-ECFB3900ECCA}">
      <dgm:prSet/>
      <dgm:spPr/>
      <dgm:t>
        <a:bodyPr/>
        <a:lstStyle/>
        <a:p>
          <a:pPr rtl="1"/>
          <a:endParaRPr lang="ar-SA" sz="2800" b="0">
            <a:cs typeface="+mj-cs"/>
          </a:endParaRPr>
        </a:p>
      </dgm:t>
    </dgm:pt>
    <dgm:pt modelId="{11B2112E-63FB-429E-B5D4-C4460699C9A2}" type="sibTrans" cxnId="{D4D9AF59-CBA3-469A-9F84-ECFB3900ECCA}">
      <dgm:prSet/>
      <dgm:spPr/>
      <dgm:t>
        <a:bodyPr/>
        <a:lstStyle/>
        <a:p>
          <a:pPr rtl="1"/>
          <a:endParaRPr lang="ar-SA" sz="2800" b="0">
            <a:cs typeface="+mj-cs"/>
          </a:endParaRPr>
        </a:p>
      </dgm:t>
    </dgm:pt>
    <dgm:pt modelId="{E35D2FAB-E614-4165-89F6-4CA4BD3CEBB3}">
      <dgm:prSet custT="1"/>
      <dgm:spPr/>
      <dgm:t>
        <a:bodyPr/>
        <a:lstStyle/>
        <a:p>
          <a:pPr rtl="1"/>
          <a:endParaRPr lang="ar-SA" sz="2800" b="0">
            <a:cs typeface="+mj-cs"/>
          </a:endParaRPr>
        </a:p>
      </dgm:t>
    </dgm:pt>
    <dgm:pt modelId="{25F1431C-3BF4-4E29-81D5-2AA84D917BE5}" type="parTrans" cxnId="{A1CE4AB0-F161-4C87-9A87-63FBBD6835BA}">
      <dgm:prSet/>
      <dgm:spPr/>
      <dgm:t>
        <a:bodyPr/>
        <a:lstStyle/>
        <a:p>
          <a:pPr rtl="1"/>
          <a:endParaRPr lang="ar-SA" sz="2800" b="0">
            <a:cs typeface="+mj-cs"/>
          </a:endParaRPr>
        </a:p>
      </dgm:t>
    </dgm:pt>
    <dgm:pt modelId="{68D0530C-4E28-478E-A5D1-5E07138C1FA7}" type="sibTrans" cxnId="{A1CE4AB0-F161-4C87-9A87-63FBBD6835BA}">
      <dgm:prSet/>
      <dgm:spPr/>
      <dgm:t>
        <a:bodyPr/>
        <a:lstStyle/>
        <a:p>
          <a:pPr rtl="1"/>
          <a:endParaRPr lang="ar-SA" sz="2800" b="0">
            <a:cs typeface="+mj-cs"/>
          </a:endParaRPr>
        </a:p>
      </dgm:t>
    </dgm:pt>
    <dgm:pt modelId="{A5CAF78C-4E8F-4055-9AA3-D1FCFBB688DC}">
      <dgm:prSet phldrT="[نص]" custT="1"/>
      <dgm:spPr/>
      <dgm:t>
        <a:bodyPr/>
        <a:lstStyle/>
        <a:p>
          <a:pPr algn="ctr" rtl="1"/>
          <a:r>
            <a:rPr lang="ar-SA" sz="2800" b="0" dirty="0">
              <a:cs typeface="+mj-cs"/>
            </a:rPr>
            <a:t>بناء قناعة بأن الأزمات جزء طبيعي من العمل</a:t>
          </a:r>
        </a:p>
      </dgm:t>
    </dgm:pt>
    <dgm:pt modelId="{1381014D-453A-457C-82EB-893A73B3A6DA}" type="parTrans" cxnId="{635B865A-BA39-4721-9F0E-BF2357003300}">
      <dgm:prSet/>
      <dgm:spPr/>
      <dgm:t>
        <a:bodyPr/>
        <a:lstStyle/>
        <a:p>
          <a:pPr rtl="1"/>
          <a:endParaRPr lang="ar-SA" sz="2800" b="0">
            <a:cs typeface="+mj-cs"/>
          </a:endParaRPr>
        </a:p>
      </dgm:t>
    </dgm:pt>
    <dgm:pt modelId="{ADE33216-E3E4-43D5-8EC2-0238B6D62A23}" type="sibTrans" cxnId="{635B865A-BA39-4721-9F0E-BF2357003300}">
      <dgm:prSet/>
      <dgm:spPr/>
      <dgm:t>
        <a:bodyPr/>
        <a:lstStyle/>
        <a:p>
          <a:pPr rtl="1"/>
          <a:endParaRPr lang="ar-SA" sz="2800" b="0">
            <a:cs typeface="+mj-cs"/>
          </a:endParaRPr>
        </a:p>
      </dgm:t>
    </dgm:pt>
    <dgm:pt modelId="{BECBDB37-0CB9-47DF-AA1C-836F9746D87E}">
      <dgm:prSet phldrT="[نص]" custT="1"/>
      <dgm:spPr/>
      <dgm:t>
        <a:bodyPr/>
        <a:lstStyle/>
        <a:p>
          <a:pPr algn="ctr" rtl="1"/>
          <a:r>
            <a:rPr lang="ar-SA" sz="2800" b="0" dirty="0">
              <a:cs typeface="+mj-cs"/>
            </a:rPr>
            <a:t>تطوير مهارات التواصل الواضح مع الفريق</a:t>
          </a:r>
        </a:p>
      </dgm:t>
    </dgm:pt>
    <dgm:pt modelId="{2D8A5B3D-FD07-446E-891C-AC02A46463AF}" type="parTrans" cxnId="{6C4C02D9-5474-46CB-9BE8-816F71F4E573}">
      <dgm:prSet/>
      <dgm:spPr/>
      <dgm:t>
        <a:bodyPr/>
        <a:lstStyle/>
        <a:p>
          <a:pPr rtl="1"/>
          <a:endParaRPr lang="ar-SA" sz="2800" b="0">
            <a:cs typeface="+mj-cs"/>
          </a:endParaRPr>
        </a:p>
      </dgm:t>
    </dgm:pt>
    <dgm:pt modelId="{CF638221-1035-43BE-9FC1-B3F61CCA5096}" type="sibTrans" cxnId="{6C4C02D9-5474-46CB-9BE8-816F71F4E573}">
      <dgm:prSet/>
      <dgm:spPr/>
      <dgm:t>
        <a:bodyPr/>
        <a:lstStyle/>
        <a:p>
          <a:pPr rtl="1"/>
          <a:endParaRPr lang="ar-SA" sz="2800" b="0">
            <a:cs typeface="+mj-cs"/>
          </a:endParaRPr>
        </a:p>
      </dgm:t>
    </dgm:pt>
    <dgm:pt modelId="{EF45E804-A6BB-4204-9220-6A8220ED9B81}" type="pres">
      <dgm:prSet presAssocID="{404AA181-8814-420A-B8D5-DF4CD9701F8E}" presName="arrowDiagram" presStyleCnt="0">
        <dgm:presLayoutVars>
          <dgm:chMax val="5"/>
          <dgm:dir/>
          <dgm:resizeHandles val="exact"/>
        </dgm:presLayoutVars>
      </dgm:prSet>
      <dgm:spPr/>
    </dgm:pt>
    <dgm:pt modelId="{7595352F-4C98-4AAD-9C0C-EF75028BBEAF}" type="pres">
      <dgm:prSet presAssocID="{404AA181-8814-420A-B8D5-DF4CD9701F8E}" presName="arrow" presStyleLbl="bgShp" presStyleIdx="0" presStyleCnt="1"/>
      <dgm:spPr/>
    </dgm:pt>
    <dgm:pt modelId="{5829AF90-6C84-4936-AEDD-1BC8B6A0B14F}" type="pres">
      <dgm:prSet presAssocID="{404AA181-8814-420A-B8D5-DF4CD9701F8E}" presName="arrowDiagram5" presStyleCnt="0"/>
      <dgm:spPr/>
    </dgm:pt>
    <dgm:pt modelId="{5B00C4E4-74C1-4C7D-A5B4-7976EC1AF758}" type="pres">
      <dgm:prSet presAssocID="{AEC07899-923F-4B0D-BF5A-630EA23B64E7}" presName="bullet5a" presStyleLbl="node1" presStyleIdx="0" presStyleCnt="5" custLinFactX="-100000" custLinFactY="157902" custLinFactNeighborX="-179610" custLinFactNeighborY="200000"/>
      <dgm:spPr/>
    </dgm:pt>
    <dgm:pt modelId="{A5BD6E61-94CD-4654-8872-841A11CF281E}" type="pres">
      <dgm:prSet presAssocID="{AEC07899-923F-4B0D-BF5A-630EA23B64E7}" presName="textBox5a" presStyleLbl="revTx" presStyleIdx="0" presStyleCnt="5" custScaleX="149286" custScaleY="85665" custLinFactNeighborX="32711" custLinFactNeighborY="-37796">
        <dgm:presLayoutVars>
          <dgm:bulletEnabled val="1"/>
        </dgm:presLayoutVars>
      </dgm:prSet>
      <dgm:spPr/>
    </dgm:pt>
    <dgm:pt modelId="{5F0CE539-5F8D-4B2F-BFB9-21C2A531AB7B}" type="pres">
      <dgm:prSet presAssocID="{49CB4E6D-4526-4564-92B2-5B0F8733A212}" presName="bullet5b" presStyleLbl="node1" presStyleIdx="1" presStyleCnt="5"/>
      <dgm:spPr/>
    </dgm:pt>
    <dgm:pt modelId="{B2CE8AF5-1ECF-4A8A-A03E-630AD26D8BBD}" type="pres">
      <dgm:prSet presAssocID="{49CB4E6D-4526-4564-92B2-5B0F8733A212}" presName="textBox5b" presStyleLbl="revTx" presStyleIdx="1" presStyleCnt="5" custScaleX="98371" custScaleY="68877" custLinFactNeighborX="55257" custLinFactNeighborY="-24713">
        <dgm:presLayoutVars>
          <dgm:bulletEnabled val="1"/>
        </dgm:presLayoutVars>
      </dgm:prSet>
      <dgm:spPr/>
    </dgm:pt>
    <dgm:pt modelId="{FF9EAD1D-2CFE-44F1-9845-C4EF27E9454C}" type="pres">
      <dgm:prSet presAssocID="{A5CAF78C-4E8F-4055-9AA3-D1FCFBB688DC}" presName="bullet5c" presStyleLbl="node1" presStyleIdx="2" presStyleCnt="5"/>
      <dgm:spPr/>
    </dgm:pt>
    <dgm:pt modelId="{2D12007F-63E7-4D5B-AF48-2662FCF67E01}" type="pres">
      <dgm:prSet presAssocID="{A5CAF78C-4E8F-4055-9AA3-D1FCFBB688DC}" presName="textBox5c" presStyleLbl="revTx" presStyleIdx="2" presStyleCnt="5" custScaleX="89982" custScaleY="50200" custLinFactNeighborX="55840" custLinFactNeighborY="-29911">
        <dgm:presLayoutVars>
          <dgm:bulletEnabled val="1"/>
        </dgm:presLayoutVars>
      </dgm:prSet>
      <dgm:spPr/>
    </dgm:pt>
    <dgm:pt modelId="{AFB2CC9A-76A0-45B5-A0C5-71E8A9699C45}" type="pres">
      <dgm:prSet presAssocID="{BECBDB37-0CB9-47DF-AA1C-836F9746D87E}" presName="bullet5d" presStyleLbl="node1" presStyleIdx="3" presStyleCnt="5"/>
      <dgm:spPr/>
    </dgm:pt>
    <dgm:pt modelId="{4D0E9892-1AF7-4920-814C-A7C659A45A9E}" type="pres">
      <dgm:prSet presAssocID="{BECBDB37-0CB9-47DF-AA1C-836F9746D87E}" presName="textBox5d" presStyleLbl="revTx" presStyleIdx="3" presStyleCnt="5" custLinFactNeighborX="47162" custLinFactNeighborY="2983">
        <dgm:presLayoutVars>
          <dgm:bulletEnabled val="1"/>
        </dgm:presLayoutVars>
      </dgm:prSet>
      <dgm:spPr/>
    </dgm:pt>
    <dgm:pt modelId="{E19A7C78-641B-4552-AB02-45C9A5E0A3D4}" type="pres">
      <dgm:prSet presAssocID="{E35D2FAB-E614-4165-89F6-4CA4BD3CEBB3}" presName="bullet5e" presStyleLbl="node1" presStyleIdx="4" presStyleCnt="5"/>
      <dgm:spPr/>
    </dgm:pt>
    <dgm:pt modelId="{0400886A-72C0-4165-BC1C-C4611D012853}" type="pres">
      <dgm:prSet presAssocID="{E35D2FAB-E614-4165-89F6-4CA4BD3CEBB3}" presName="textBox5e" presStyleLbl="revTx" presStyleIdx="4" presStyleCnt="5">
        <dgm:presLayoutVars>
          <dgm:bulletEnabled val="1"/>
        </dgm:presLayoutVars>
      </dgm:prSet>
      <dgm:spPr/>
    </dgm:pt>
  </dgm:ptLst>
  <dgm:cxnLst>
    <dgm:cxn modelId="{CA8B1112-F411-4EA7-9A83-3ACCBFCD005E}" type="presOf" srcId="{49CB4E6D-4526-4564-92B2-5B0F8733A212}" destId="{B2CE8AF5-1ECF-4A8A-A03E-630AD26D8BBD}" srcOrd="0" destOrd="0" presId="urn:microsoft.com/office/officeart/2005/8/layout/arrow2"/>
    <dgm:cxn modelId="{6E3EAC61-3C21-4FDB-84C1-A512C40A59C5}" type="presOf" srcId="{AEC07899-923F-4B0D-BF5A-630EA23B64E7}" destId="{A5BD6E61-94CD-4654-8872-841A11CF281E}" srcOrd="0" destOrd="0" presId="urn:microsoft.com/office/officeart/2005/8/layout/arrow2"/>
    <dgm:cxn modelId="{67552663-E05B-4BB3-A8EE-84FABA4CA1AE}" type="presOf" srcId="{BECBDB37-0CB9-47DF-AA1C-836F9746D87E}" destId="{4D0E9892-1AF7-4920-814C-A7C659A45A9E}" srcOrd="0" destOrd="0" presId="urn:microsoft.com/office/officeart/2005/8/layout/arrow2"/>
    <dgm:cxn modelId="{A190AE55-A081-4AAD-8516-642E4A5C19FF}" type="presOf" srcId="{A5CAF78C-4E8F-4055-9AA3-D1FCFBB688DC}" destId="{2D12007F-63E7-4D5B-AF48-2662FCF67E01}" srcOrd="0" destOrd="0" presId="urn:microsoft.com/office/officeart/2005/8/layout/arrow2"/>
    <dgm:cxn modelId="{D4D9AF59-CBA3-469A-9F84-ECFB3900ECCA}" srcId="{404AA181-8814-420A-B8D5-DF4CD9701F8E}" destId="{49CB4E6D-4526-4564-92B2-5B0F8733A212}" srcOrd="1" destOrd="0" parTransId="{DB0E7AA7-C433-4262-AEFF-A28A23B644C6}" sibTransId="{11B2112E-63FB-429E-B5D4-C4460699C9A2}"/>
    <dgm:cxn modelId="{635B865A-BA39-4721-9F0E-BF2357003300}" srcId="{404AA181-8814-420A-B8D5-DF4CD9701F8E}" destId="{A5CAF78C-4E8F-4055-9AA3-D1FCFBB688DC}" srcOrd="2" destOrd="0" parTransId="{1381014D-453A-457C-82EB-893A73B3A6DA}" sibTransId="{ADE33216-E3E4-43D5-8EC2-0238B6D62A23}"/>
    <dgm:cxn modelId="{36B1F08A-D3C0-4930-87A2-9870E7D36CA7}" srcId="{404AA181-8814-420A-B8D5-DF4CD9701F8E}" destId="{AEC07899-923F-4B0D-BF5A-630EA23B64E7}" srcOrd="0" destOrd="0" parTransId="{4B0C768F-FDCC-4BCD-B4E5-B4E2121AC274}" sibTransId="{086E1627-C616-4433-87FD-1EF3013D2F8E}"/>
    <dgm:cxn modelId="{6789A98B-9F19-4C11-8CC5-9214D861197C}" type="presOf" srcId="{E35D2FAB-E614-4165-89F6-4CA4BD3CEBB3}" destId="{0400886A-72C0-4165-BC1C-C4611D012853}" srcOrd="0" destOrd="0" presId="urn:microsoft.com/office/officeart/2005/8/layout/arrow2"/>
    <dgm:cxn modelId="{A1CE4AB0-F161-4C87-9A87-63FBBD6835BA}" srcId="{404AA181-8814-420A-B8D5-DF4CD9701F8E}" destId="{E35D2FAB-E614-4165-89F6-4CA4BD3CEBB3}" srcOrd="4" destOrd="0" parTransId="{25F1431C-3BF4-4E29-81D5-2AA84D917BE5}" sibTransId="{68D0530C-4E28-478E-A5D1-5E07138C1FA7}"/>
    <dgm:cxn modelId="{D58F1BD1-C807-465F-AFAA-B722CDA9B644}" type="presOf" srcId="{404AA181-8814-420A-B8D5-DF4CD9701F8E}" destId="{EF45E804-A6BB-4204-9220-6A8220ED9B81}" srcOrd="0" destOrd="0" presId="urn:microsoft.com/office/officeart/2005/8/layout/arrow2"/>
    <dgm:cxn modelId="{6C4C02D9-5474-46CB-9BE8-816F71F4E573}" srcId="{404AA181-8814-420A-B8D5-DF4CD9701F8E}" destId="{BECBDB37-0CB9-47DF-AA1C-836F9746D87E}" srcOrd="3" destOrd="0" parTransId="{2D8A5B3D-FD07-446E-891C-AC02A46463AF}" sibTransId="{CF638221-1035-43BE-9FC1-B3F61CCA5096}"/>
    <dgm:cxn modelId="{308A085E-8386-494A-B753-A5CF2EDBD055}" type="presParOf" srcId="{EF45E804-A6BB-4204-9220-6A8220ED9B81}" destId="{7595352F-4C98-4AAD-9C0C-EF75028BBEAF}" srcOrd="0" destOrd="0" presId="urn:microsoft.com/office/officeart/2005/8/layout/arrow2"/>
    <dgm:cxn modelId="{EA9EB5E6-9A0B-42A4-B507-C3115D418423}" type="presParOf" srcId="{EF45E804-A6BB-4204-9220-6A8220ED9B81}" destId="{5829AF90-6C84-4936-AEDD-1BC8B6A0B14F}" srcOrd="1" destOrd="0" presId="urn:microsoft.com/office/officeart/2005/8/layout/arrow2"/>
    <dgm:cxn modelId="{15C4FFBE-3ABC-493E-A1B5-E643FBC63033}" type="presParOf" srcId="{5829AF90-6C84-4936-AEDD-1BC8B6A0B14F}" destId="{5B00C4E4-74C1-4C7D-A5B4-7976EC1AF758}" srcOrd="0" destOrd="0" presId="urn:microsoft.com/office/officeart/2005/8/layout/arrow2"/>
    <dgm:cxn modelId="{A1A10DAC-2ADF-498C-A42E-69A04C36FA88}" type="presParOf" srcId="{5829AF90-6C84-4936-AEDD-1BC8B6A0B14F}" destId="{A5BD6E61-94CD-4654-8872-841A11CF281E}" srcOrd="1" destOrd="0" presId="urn:microsoft.com/office/officeart/2005/8/layout/arrow2"/>
    <dgm:cxn modelId="{603C1A29-D892-43CD-B250-9E33B5700E07}" type="presParOf" srcId="{5829AF90-6C84-4936-AEDD-1BC8B6A0B14F}" destId="{5F0CE539-5F8D-4B2F-BFB9-21C2A531AB7B}" srcOrd="2" destOrd="0" presId="urn:microsoft.com/office/officeart/2005/8/layout/arrow2"/>
    <dgm:cxn modelId="{B12F6508-BBBE-455D-B930-F7391ABF006A}" type="presParOf" srcId="{5829AF90-6C84-4936-AEDD-1BC8B6A0B14F}" destId="{B2CE8AF5-1ECF-4A8A-A03E-630AD26D8BBD}" srcOrd="3" destOrd="0" presId="urn:microsoft.com/office/officeart/2005/8/layout/arrow2"/>
    <dgm:cxn modelId="{C0B04547-F0D2-4B64-870D-07E4A6C9903F}" type="presParOf" srcId="{5829AF90-6C84-4936-AEDD-1BC8B6A0B14F}" destId="{FF9EAD1D-2CFE-44F1-9845-C4EF27E9454C}" srcOrd="4" destOrd="0" presId="urn:microsoft.com/office/officeart/2005/8/layout/arrow2"/>
    <dgm:cxn modelId="{A389F357-A58B-470A-90E5-F4C288120D4C}" type="presParOf" srcId="{5829AF90-6C84-4936-AEDD-1BC8B6A0B14F}" destId="{2D12007F-63E7-4D5B-AF48-2662FCF67E01}" srcOrd="5" destOrd="0" presId="urn:microsoft.com/office/officeart/2005/8/layout/arrow2"/>
    <dgm:cxn modelId="{D2B9A79D-F5A7-4DC8-BB28-B11CAF67D7F3}" type="presParOf" srcId="{5829AF90-6C84-4936-AEDD-1BC8B6A0B14F}" destId="{AFB2CC9A-76A0-45B5-A0C5-71E8A9699C45}" srcOrd="6" destOrd="0" presId="urn:microsoft.com/office/officeart/2005/8/layout/arrow2"/>
    <dgm:cxn modelId="{41360E30-7D92-423B-AFAC-43E147E1C42D}" type="presParOf" srcId="{5829AF90-6C84-4936-AEDD-1BC8B6A0B14F}" destId="{4D0E9892-1AF7-4920-814C-A7C659A45A9E}" srcOrd="7" destOrd="0" presId="urn:microsoft.com/office/officeart/2005/8/layout/arrow2"/>
    <dgm:cxn modelId="{F115CF2A-8295-45FD-A3A2-5E3FA62FDDF2}" type="presParOf" srcId="{5829AF90-6C84-4936-AEDD-1BC8B6A0B14F}" destId="{E19A7C78-641B-4552-AB02-45C9A5E0A3D4}" srcOrd="8" destOrd="0" presId="urn:microsoft.com/office/officeart/2005/8/layout/arrow2"/>
    <dgm:cxn modelId="{2F6D5105-DFE2-4030-AC5F-579F0A278511}" type="presParOf" srcId="{5829AF90-6C84-4936-AEDD-1BC8B6A0B14F}" destId="{0400886A-72C0-4165-BC1C-C4611D012853}"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BE02525-814B-4C63-B791-E85F184CB22C}"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3200" b="0" dirty="0">
              <a:solidFill>
                <a:schemeClr val="tx1"/>
              </a:solidFill>
              <a:effectLst/>
              <a:latin typeface="Times New Roman"/>
              <a:cs typeface="+mj-cs"/>
            </a:rPr>
            <a:t>يضمن استمرارية المؤسسة رغم التغيرات المفاجئة.</a:t>
          </a:r>
          <a:endParaRPr lang="ar-SY" sz="3200" b="0" dirty="0">
            <a:solidFill>
              <a:schemeClr val="tx1"/>
            </a:solidFill>
            <a:effectLst/>
            <a:latin typeface="Times New Roman"/>
            <a:cs typeface="+mj-cs"/>
          </a:endParaRPr>
        </a:p>
      </dgm:t>
    </dgm:pt>
    <dgm:pt modelId="{4A319E67-A9C8-4D63-8282-35CC0EDAEECD}" type="parTrans" cxnId="{0855A41A-104B-4913-B792-6AF7AD50E2BA}">
      <dgm:prSet/>
      <dgm:spPr/>
      <dgm:t>
        <a:bodyPr/>
        <a:lstStyle/>
        <a:p>
          <a:pPr rtl="1"/>
          <a:endParaRPr lang="ar-SY" sz="3200" b="0">
            <a:solidFill>
              <a:schemeClr val="tx1"/>
            </a:solidFill>
            <a:cs typeface="+mj-cs"/>
          </a:endParaRPr>
        </a:p>
      </dgm:t>
    </dgm:pt>
    <dgm:pt modelId="{2BA75C1D-5F4D-4AE4-A905-FB3FA8CBE875}" type="sibTrans" cxnId="{0855A41A-104B-4913-B792-6AF7AD50E2BA}">
      <dgm:prSet/>
      <dgm:spPr/>
      <dgm:t>
        <a:bodyPr/>
        <a:lstStyle/>
        <a:p>
          <a:pPr rtl="1"/>
          <a:endParaRPr lang="ar-SY" sz="3200" b="0">
            <a:solidFill>
              <a:schemeClr val="tx1"/>
            </a:solidFill>
            <a:cs typeface="+mj-cs"/>
          </a:endParaRPr>
        </a:p>
      </dgm:t>
    </dgm:pt>
    <dgm:pt modelId="{88B24CFA-197C-43E6-8C39-B81D55231FFA}">
      <dgm:prSet phldrT="[نص]" custT="1"/>
      <dgm:spPr/>
      <dgm:t>
        <a:bodyPr/>
        <a:lstStyle/>
        <a:p>
          <a:pPr algn="r" rtl="1"/>
          <a:r>
            <a:rPr lang="ar-SA" sz="3200" b="0" dirty="0">
              <a:solidFill>
                <a:schemeClr val="tx1"/>
              </a:solidFill>
              <a:effectLst/>
              <a:latin typeface="Times New Roman"/>
              <a:cs typeface="+mj-cs"/>
            </a:rPr>
            <a:t>يقلل من الخسائر الناتجة عن الأزمات</a:t>
          </a:r>
          <a:endParaRPr lang="ar-SY" sz="3200" b="0" dirty="0">
            <a:solidFill>
              <a:schemeClr val="tx1"/>
            </a:solidFill>
            <a:effectLst/>
            <a:latin typeface="Times New Roman"/>
            <a:cs typeface="+mj-cs"/>
          </a:endParaRPr>
        </a:p>
      </dgm:t>
    </dgm:pt>
    <dgm:pt modelId="{AB02665C-8248-4AF5-93E0-D5F52230A1F3}" type="parTrans" cxnId="{1AE62356-1FEC-4A47-9D17-3E62B1D57A1C}">
      <dgm:prSet/>
      <dgm:spPr/>
      <dgm:t>
        <a:bodyPr/>
        <a:lstStyle/>
        <a:p>
          <a:pPr rtl="1"/>
          <a:endParaRPr lang="ar-SY" sz="3200" b="0">
            <a:solidFill>
              <a:schemeClr val="tx1"/>
            </a:solidFill>
            <a:cs typeface="+mj-cs"/>
          </a:endParaRPr>
        </a:p>
      </dgm:t>
    </dgm:pt>
    <dgm:pt modelId="{3D8B1CA2-4B57-47ED-9658-0D8087C64347}" type="sibTrans" cxnId="{1AE62356-1FEC-4A47-9D17-3E62B1D57A1C}">
      <dgm:prSet/>
      <dgm:spPr/>
      <dgm:t>
        <a:bodyPr/>
        <a:lstStyle/>
        <a:p>
          <a:pPr rtl="1"/>
          <a:endParaRPr lang="ar-SY" sz="3200" b="0">
            <a:solidFill>
              <a:schemeClr val="tx1"/>
            </a:solidFill>
            <a:cs typeface="+mj-cs"/>
          </a:endParaRPr>
        </a:p>
      </dgm:t>
    </dgm:pt>
    <dgm:pt modelId="{6FADF429-1D05-45D2-9838-95765662E884}">
      <dgm:prSet phldrT="[نص]" custT="1"/>
      <dgm:spPr/>
      <dgm:t>
        <a:bodyPr/>
        <a:lstStyle/>
        <a:p>
          <a:pPr algn="r" rtl="1"/>
          <a:r>
            <a:rPr lang="ar-SA" sz="3200" b="0" dirty="0">
              <a:solidFill>
                <a:schemeClr val="tx1"/>
              </a:solidFill>
              <a:effectLst/>
              <a:latin typeface="Times New Roman"/>
              <a:cs typeface="+mj-cs"/>
            </a:rPr>
            <a:t>يعزز قدرة المؤسسة على تحويل الأزمة إلى فرصة للتطوير</a:t>
          </a:r>
          <a:endParaRPr lang="ar-SY" sz="3200" b="0" dirty="0">
            <a:solidFill>
              <a:schemeClr val="tx1"/>
            </a:solidFill>
            <a:effectLst/>
            <a:latin typeface="Times New Roman"/>
            <a:cs typeface="+mj-cs"/>
          </a:endParaRPr>
        </a:p>
      </dgm:t>
    </dgm:pt>
    <dgm:pt modelId="{AC02A541-43CD-4429-9A81-1BCC209CD87D}" type="parTrans" cxnId="{927D2398-B7CC-4CDB-89E3-996E98722E78}">
      <dgm:prSet/>
      <dgm:spPr/>
      <dgm:t>
        <a:bodyPr/>
        <a:lstStyle/>
        <a:p>
          <a:pPr rtl="1"/>
          <a:endParaRPr lang="ar-SY" sz="3200" b="0">
            <a:solidFill>
              <a:schemeClr val="tx1"/>
            </a:solidFill>
            <a:cs typeface="+mj-cs"/>
          </a:endParaRPr>
        </a:p>
      </dgm:t>
    </dgm:pt>
    <dgm:pt modelId="{B3AD5526-61F6-481B-A914-8F232A15F1AA}" type="sibTrans" cxnId="{927D2398-B7CC-4CDB-89E3-996E98722E78}">
      <dgm:prSet/>
      <dgm:spPr/>
      <dgm:t>
        <a:bodyPr/>
        <a:lstStyle/>
        <a:p>
          <a:pPr rtl="1"/>
          <a:endParaRPr lang="ar-SY" sz="3200" b="0">
            <a:solidFill>
              <a:schemeClr val="tx1"/>
            </a:solidFill>
            <a:cs typeface="+mj-cs"/>
          </a:endParaRPr>
        </a:p>
      </dgm:t>
    </dgm:pt>
    <dgm:pt modelId="{747F70AD-CB1B-44B2-A441-A999C5D08CE2}" type="pres">
      <dgm:prSet presAssocID="{CBE02525-814B-4C63-B791-E85F184CB22C}" presName="Name0" presStyleCnt="0">
        <dgm:presLayoutVars>
          <dgm:chMax val="7"/>
          <dgm:chPref val="7"/>
          <dgm:dir val="rev"/>
        </dgm:presLayoutVars>
      </dgm:prSet>
      <dgm:spPr/>
    </dgm:pt>
    <dgm:pt modelId="{4EF9C5D6-7164-4D0C-98F6-D9ED0A24A342}" type="pres">
      <dgm:prSet presAssocID="{CBE02525-814B-4C63-B791-E85F184CB22C}" presName="Name1" presStyleCnt="0"/>
      <dgm:spPr/>
    </dgm:pt>
    <dgm:pt modelId="{D5089F6E-3EC6-4300-A951-DEB845759146}" type="pres">
      <dgm:prSet presAssocID="{CBE02525-814B-4C63-B791-E85F184CB22C}" presName="cycle" presStyleCnt="0"/>
      <dgm:spPr/>
    </dgm:pt>
    <dgm:pt modelId="{7136A23F-144E-403B-AB54-D9B66653745A}" type="pres">
      <dgm:prSet presAssocID="{CBE02525-814B-4C63-B791-E85F184CB22C}" presName="srcNode" presStyleLbl="node1" presStyleIdx="0" presStyleCnt="3"/>
      <dgm:spPr/>
    </dgm:pt>
    <dgm:pt modelId="{17F51A43-D3D9-4A04-9B39-AFB14283A306}" type="pres">
      <dgm:prSet presAssocID="{CBE02525-814B-4C63-B791-E85F184CB22C}" presName="conn" presStyleLbl="parChTrans1D2" presStyleIdx="0" presStyleCnt="1"/>
      <dgm:spPr/>
    </dgm:pt>
    <dgm:pt modelId="{EEA019B9-58B4-4F0D-8A79-E2F5FDFB62CE}" type="pres">
      <dgm:prSet presAssocID="{CBE02525-814B-4C63-B791-E85F184CB22C}" presName="extraNode" presStyleLbl="node1" presStyleIdx="0" presStyleCnt="3"/>
      <dgm:spPr/>
    </dgm:pt>
    <dgm:pt modelId="{D0FD5819-A6BF-4E22-84BA-99D0B8DAC5F3}" type="pres">
      <dgm:prSet presAssocID="{CBE02525-814B-4C63-B791-E85F184CB22C}" presName="dstNode" presStyleLbl="node1" presStyleIdx="0" presStyleCnt="3"/>
      <dgm:spPr/>
    </dgm:pt>
    <dgm:pt modelId="{55AF36E1-5D5D-491C-91F3-D6E2B10A4657}" type="pres">
      <dgm:prSet presAssocID="{0E8336B0-7775-4651-A3D7-B58B8D7B04C0}" presName="text_1" presStyleLbl="node1" presStyleIdx="0" presStyleCnt="3">
        <dgm:presLayoutVars>
          <dgm:bulletEnabled val="1"/>
        </dgm:presLayoutVars>
      </dgm:prSet>
      <dgm:spPr/>
    </dgm:pt>
    <dgm:pt modelId="{504593F9-E377-4064-9E03-6CB7CA94D453}" type="pres">
      <dgm:prSet presAssocID="{0E8336B0-7775-4651-A3D7-B58B8D7B04C0}" presName="accent_1" presStyleCnt="0"/>
      <dgm:spPr/>
    </dgm:pt>
    <dgm:pt modelId="{DD5D6645-6B82-4B60-B9B8-4B53C4304DF4}" type="pres">
      <dgm:prSet presAssocID="{0E8336B0-7775-4651-A3D7-B58B8D7B04C0}" presName="accentRepeatNode" presStyleLbl="solidFgAcc1" presStyleIdx="0" presStyleCnt="3"/>
      <dgm:spPr/>
    </dgm:pt>
    <dgm:pt modelId="{5C035FAA-35DD-438A-96DE-85D1061ADA9F}" type="pres">
      <dgm:prSet presAssocID="{88B24CFA-197C-43E6-8C39-B81D55231FFA}" presName="text_2" presStyleLbl="node1" presStyleIdx="1" presStyleCnt="3">
        <dgm:presLayoutVars>
          <dgm:bulletEnabled val="1"/>
        </dgm:presLayoutVars>
      </dgm:prSet>
      <dgm:spPr/>
    </dgm:pt>
    <dgm:pt modelId="{0183955F-C9D6-435F-804B-18016CCFFFA1}" type="pres">
      <dgm:prSet presAssocID="{88B24CFA-197C-43E6-8C39-B81D55231FFA}" presName="accent_2" presStyleCnt="0"/>
      <dgm:spPr/>
    </dgm:pt>
    <dgm:pt modelId="{2C63DB5C-F089-4681-95F4-C8F0056E4F4D}" type="pres">
      <dgm:prSet presAssocID="{88B24CFA-197C-43E6-8C39-B81D55231FFA}" presName="accentRepeatNode" presStyleLbl="solidFgAcc1" presStyleIdx="1" presStyleCnt="3"/>
      <dgm:spPr/>
    </dgm:pt>
    <dgm:pt modelId="{EC9911B3-C4E1-4481-A6B5-FCB9CE915E47}" type="pres">
      <dgm:prSet presAssocID="{6FADF429-1D05-45D2-9838-95765662E884}" presName="text_3" presStyleLbl="node1" presStyleIdx="2" presStyleCnt="3">
        <dgm:presLayoutVars>
          <dgm:bulletEnabled val="1"/>
        </dgm:presLayoutVars>
      </dgm:prSet>
      <dgm:spPr/>
    </dgm:pt>
    <dgm:pt modelId="{65C0965B-745D-49C7-8B28-312662EC6D09}" type="pres">
      <dgm:prSet presAssocID="{6FADF429-1D05-45D2-9838-95765662E884}" presName="accent_3" presStyleCnt="0"/>
      <dgm:spPr/>
    </dgm:pt>
    <dgm:pt modelId="{0368ACDA-CB95-4265-8F5D-2404703C98DC}" type="pres">
      <dgm:prSet presAssocID="{6FADF429-1D05-45D2-9838-95765662E884}" presName="accentRepeatNode" presStyleLbl="solidFgAcc1" presStyleIdx="2" presStyleCnt="3"/>
      <dgm:spPr/>
    </dgm:pt>
  </dgm:ptLst>
  <dgm:cxnLst>
    <dgm:cxn modelId="{0855A41A-104B-4913-B792-6AF7AD50E2BA}" srcId="{CBE02525-814B-4C63-B791-E85F184CB22C}" destId="{0E8336B0-7775-4651-A3D7-B58B8D7B04C0}" srcOrd="0" destOrd="0" parTransId="{4A319E67-A9C8-4D63-8282-35CC0EDAEECD}" sibTransId="{2BA75C1D-5F4D-4AE4-A905-FB3FA8CBE875}"/>
    <dgm:cxn modelId="{AA4B1B42-DBC1-4AD9-B928-11467903E585}" type="presOf" srcId="{2BA75C1D-5F4D-4AE4-A905-FB3FA8CBE875}" destId="{17F51A43-D3D9-4A04-9B39-AFB14283A306}" srcOrd="0" destOrd="0" presId="urn:microsoft.com/office/officeart/2008/layout/VerticalCurvedList"/>
    <dgm:cxn modelId="{30F4254B-4EDD-414F-8AF0-2BF31416E24A}" type="presOf" srcId="{CBE02525-814B-4C63-B791-E85F184CB22C}" destId="{747F70AD-CB1B-44B2-A441-A999C5D08CE2}" srcOrd="0" destOrd="0" presId="urn:microsoft.com/office/officeart/2008/layout/VerticalCurvedList"/>
    <dgm:cxn modelId="{1AE62356-1FEC-4A47-9D17-3E62B1D57A1C}" srcId="{CBE02525-814B-4C63-B791-E85F184CB22C}" destId="{88B24CFA-197C-43E6-8C39-B81D55231FFA}" srcOrd="1" destOrd="0" parTransId="{AB02665C-8248-4AF5-93E0-D5F52230A1F3}" sibTransId="{3D8B1CA2-4B57-47ED-9658-0D8087C64347}"/>
    <dgm:cxn modelId="{927D2398-B7CC-4CDB-89E3-996E98722E78}" srcId="{CBE02525-814B-4C63-B791-E85F184CB22C}" destId="{6FADF429-1D05-45D2-9838-95765662E884}" srcOrd="2" destOrd="0" parTransId="{AC02A541-43CD-4429-9A81-1BCC209CD87D}" sibTransId="{B3AD5526-61F6-481B-A914-8F232A15F1AA}"/>
    <dgm:cxn modelId="{88914C9A-EFF5-403E-A341-E75675663A4B}" type="presOf" srcId="{0E8336B0-7775-4651-A3D7-B58B8D7B04C0}" destId="{55AF36E1-5D5D-491C-91F3-D6E2B10A4657}" srcOrd="0" destOrd="0" presId="urn:microsoft.com/office/officeart/2008/layout/VerticalCurvedList"/>
    <dgm:cxn modelId="{749614C7-9DEC-4CF8-9A7D-DF7F0931EFFC}" type="presOf" srcId="{88B24CFA-197C-43E6-8C39-B81D55231FFA}" destId="{5C035FAA-35DD-438A-96DE-85D1061ADA9F}" srcOrd="0" destOrd="0" presId="urn:microsoft.com/office/officeart/2008/layout/VerticalCurvedList"/>
    <dgm:cxn modelId="{4FE586E0-578D-40EC-927B-9B356B285252}" type="presOf" srcId="{6FADF429-1D05-45D2-9838-95765662E884}" destId="{EC9911B3-C4E1-4481-A6B5-FCB9CE915E47}" srcOrd="0" destOrd="0" presId="urn:microsoft.com/office/officeart/2008/layout/VerticalCurvedList"/>
    <dgm:cxn modelId="{F261CE35-D7D7-4D7D-9045-80AFD6312B70}" type="presParOf" srcId="{747F70AD-CB1B-44B2-A441-A999C5D08CE2}" destId="{4EF9C5D6-7164-4D0C-98F6-D9ED0A24A342}" srcOrd="0" destOrd="0" presId="urn:microsoft.com/office/officeart/2008/layout/VerticalCurvedList"/>
    <dgm:cxn modelId="{5BC1694E-C344-4298-813F-7C107C7F5563}" type="presParOf" srcId="{4EF9C5D6-7164-4D0C-98F6-D9ED0A24A342}" destId="{D5089F6E-3EC6-4300-A951-DEB845759146}" srcOrd="0" destOrd="0" presId="urn:microsoft.com/office/officeart/2008/layout/VerticalCurvedList"/>
    <dgm:cxn modelId="{DAB59BF0-6A4E-4B56-AB59-93004114DDDD}" type="presParOf" srcId="{D5089F6E-3EC6-4300-A951-DEB845759146}" destId="{7136A23F-144E-403B-AB54-D9B66653745A}" srcOrd="0" destOrd="0" presId="urn:microsoft.com/office/officeart/2008/layout/VerticalCurvedList"/>
    <dgm:cxn modelId="{621979E6-4AAA-4E72-AA38-42775AE1CC88}" type="presParOf" srcId="{D5089F6E-3EC6-4300-A951-DEB845759146}" destId="{17F51A43-D3D9-4A04-9B39-AFB14283A306}" srcOrd="1" destOrd="0" presId="urn:microsoft.com/office/officeart/2008/layout/VerticalCurvedList"/>
    <dgm:cxn modelId="{B0EE5E29-4817-402B-BEF1-F153901DE892}" type="presParOf" srcId="{D5089F6E-3EC6-4300-A951-DEB845759146}" destId="{EEA019B9-58B4-4F0D-8A79-E2F5FDFB62CE}" srcOrd="2" destOrd="0" presId="urn:microsoft.com/office/officeart/2008/layout/VerticalCurvedList"/>
    <dgm:cxn modelId="{6AE65BD8-EA61-4614-B58F-52CAC3B6B272}" type="presParOf" srcId="{D5089F6E-3EC6-4300-A951-DEB845759146}" destId="{D0FD5819-A6BF-4E22-84BA-99D0B8DAC5F3}" srcOrd="3" destOrd="0" presId="urn:microsoft.com/office/officeart/2008/layout/VerticalCurvedList"/>
    <dgm:cxn modelId="{60AA2751-4DA7-438A-9A31-DA163637A382}" type="presParOf" srcId="{4EF9C5D6-7164-4D0C-98F6-D9ED0A24A342}" destId="{55AF36E1-5D5D-491C-91F3-D6E2B10A4657}" srcOrd="1" destOrd="0" presId="urn:microsoft.com/office/officeart/2008/layout/VerticalCurvedList"/>
    <dgm:cxn modelId="{C0E34408-29F6-4402-9D13-37944A2857A5}" type="presParOf" srcId="{4EF9C5D6-7164-4D0C-98F6-D9ED0A24A342}" destId="{504593F9-E377-4064-9E03-6CB7CA94D453}" srcOrd="2" destOrd="0" presId="urn:microsoft.com/office/officeart/2008/layout/VerticalCurvedList"/>
    <dgm:cxn modelId="{8C3DD42D-7E95-48CF-A417-2B2DC0F326C4}" type="presParOf" srcId="{504593F9-E377-4064-9E03-6CB7CA94D453}" destId="{DD5D6645-6B82-4B60-B9B8-4B53C4304DF4}" srcOrd="0" destOrd="0" presId="urn:microsoft.com/office/officeart/2008/layout/VerticalCurvedList"/>
    <dgm:cxn modelId="{F223B314-7C76-4160-B4E7-7445584AC913}" type="presParOf" srcId="{4EF9C5D6-7164-4D0C-98F6-D9ED0A24A342}" destId="{5C035FAA-35DD-438A-96DE-85D1061ADA9F}" srcOrd="3" destOrd="0" presId="urn:microsoft.com/office/officeart/2008/layout/VerticalCurvedList"/>
    <dgm:cxn modelId="{9EFD4F6A-2D4D-4B1A-A28B-9060E1356A35}" type="presParOf" srcId="{4EF9C5D6-7164-4D0C-98F6-D9ED0A24A342}" destId="{0183955F-C9D6-435F-804B-18016CCFFFA1}" srcOrd="4" destOrd="0" presId="urn:microsoft.com/office/officeart/2008/layout/VerticalCurvedList"/>
    <dgm:cxn modelId="{6B86E353-4D50-4509-8D24-BB10D8A2910F}" type="presParOf" srcId="{0183955F-C9D6-435F-804B-18016CCFFFA1}" destId="{2C63DB5C-F089-4681-95F4-C8F0056E4F4D}" srcOrd="0" destOrd="0" presId="urn:microsoft.com/office/officeart/2008/layout/VerticalCurvedList"/>
    <dgm:cxn modelId="{523156BF-4731-4275-80C5-BE0565DFFC5B}" type="presParOf" srcId="{4EF9C5D6-7164-4D0C-98F6-D9ED0A24A342}" destId="{EC9911B3-C4E1-4481-A6B5-FCB9CE915E47}" srcOrd="5" destOrd="0" presId="urn:microsoft.com/office/officeart/2008/layout/VerticalCurvedList"/>
    <dgm:cxn modelId="{C7E7C110-16C6-42C6-A8A7-4DC276DFB7BB}" type="presParOf" srcId="{4EF9C5D6-7164-4D0C-98F6-D9ED0A24A342}" destId="{65C0965B-745D-49C7-8B28-312662EC6D09}" srcOrd="6" destOrd="0" presId="urn:microsoft.com/office/officeart/2008/layout/VerticalCurvedList"/>
    <dgm:cxn modelId="{9614A09A-19C9-44BE-AAD2-1AD64A9F040A}" type="presParOf" srcId="{65C0965B-745D-49C7-8B28-312662EC6D09}" destId="{0368ACDA-CB95-4265-8F5D-2404703C98D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BE02525-814B-4C63-B791-E85F184CB22C}"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3200" b="0" dirty="0">
              <a:solidFill>
                <a:schemeClr val="tx1"/>
              </a:solidFill>
              <a:effectLst/>
              <a:latin typeface="Times New Roman"/>
              <a:cs typeface="+mj-cs"/>
            </a:rPr>
            <a:t>يساعد القادة على الاستعداد لمختلف الاحتمالات.</a:t>
          </a:r>
          <a:endParaRPr lang="ar-SY" sz="3200" b="0" dirty="0">
            <a:solidFill>
              <a:schemeClr val="tx1"/>
            </a:solidFill>
            <a:effectLst/>
            <a:latin typeface="Times New Roman"/>
            <a:cs typeface="+mj-cs"/>
          </a:endParaRPr>
        </a:p>
      </dgm:t>
    </dgm:pt>
    <dgm:pt modelId="{4A319E67-A9C8-4D63-8282-35CC0EDAEECD}" type="parTrans" cxnId="{0855A41A-104B-4913-B792-6AF7AD50E2BA}">
      <dgm:prSet/>
      <dgm:spPr/>
      <dgm:t>
        <a:bodyPr/>
        <a:lstStyle/>
        <a:p>
          <a:pPr rtl="1"/>
          <a:endParaRPr lang="ar-SY" sz="3200" b="0">
            <a:solidFill>
              <a:schemeClr val="tx1"/>
            </a:solidFill>
            <a:cs typeface="+mj-cs"/>
          </a:endParaRPr>
        </a:p>
      </dgm:t>
    </dgm:pt>
    <dgm:pt modelId="{2BA75C1D-5F4D-4AE4-A905-FB3FA8CBE875}" type="sibTrans" cxnId="{0855A41A-104B-4913-B792-6AF7AD50E2BA}">
      <dgm:prSet/>
      <dgm:spPr/>
      <dgm:t>
        <a:bodyPr/>
        <a:lstStyle/>
        <a:p>
          <a:pPr rtl="1"/>
          <a:endParaRPr lang="ar-SY" sz="3200" b="0">
            <a:solidFill>
              <a:schemeClr val="tx1"/>
            </a:solidFill>
            <a:cs typeface="+mj-cs"/>
          </a:endParaRPr>
        </a:p>
      </dgm:t>
    </dgm:pt>
    <dgm:pt modelId="{88B24CFA-197C-43E6-8C39-B81D55231FFA}">
      <dgm:prSet phldrT="[نص]" custT="1"/>
      <dgm:spPr/>
      <dgm:t>
        <a:bodyPr/>
        <a:lstStyle/>
        <a:p>
          <a:pPr algn="r" rtl="1"/>
          <a:r>
            <a:rPr lang="ar-SA" sz="3200" b="0" dirty="0">
              <a:solidFill>
                <a:schemeClr val="tx1"/>
              </a:solidFill>
              <a:effectLst/>
              <a:latin typeface="Times New Roman"/>
              <a:cs typeface="+mj-cs"/>
            </a:rPr>
            <a:t>يقلل من عنصر المفاجأة في الأزمات</a:t>
          </a:r>
          <a:endParaRPr lang="ar-SY" sz="3200" b="0" dirty="0">
            <a:solidFill>
              <a:schemeClr val="tx1"/>
            </a:solidFill>
            <a:effectLst/>
            <a:latin typeface="Times New Roman"/>
            <a:cs typeface="+mj-cs"/>
          </a:endParaRPr>
        </a:p>
      </dgm:t>
    </dgm:pt>
    <dgm:pt modelId="{AB02665C-8248-4AF5-93E0-D5F52230A1F3}" type="parTrans" cxnId="{1AE62356-1FEC-4A47-9D17-3E62B1D57A1C}">
      <dgm:prSet/>
      <dgm:spPr/>
      <dgm:t>
        <a:bodyPr/>
        <a:lstStyle/>
        <a:p>
          <a:pPr rtl="1"/>
          <a:endParaRPr lang="ar-SY" sz="3200" b="0">
            <a:solidFill>
              <a:schemeClr val="tx1"/>
            </a:solidFill>
            <a:cs typeface="+mj-cs"/>
          </a:endParaRPr>
        </a:p>
      </dgm:t>
    </dgm:pt>
    <dgm:pt modelId="{3D8B1CA2-4B57-47ED-9658-0D8087C64347}" type="sibTrans" cxnId="{1AE62356-1FEC-4A47-9D17-3E62B1D57A1C}">
      <dgm:prSet/>
      <dgm:spPr/>
      <dgm:t>
        <a:bodyPr/>
        <a:lstStyle/>
        <a:p>
          <a:pPr rtl="1"/>
          <a:endParaRPr lang="ar-SY" sz="3200" b="0">
            <a:solidFill>
              <a:schemeClr val="tx1"/>
            </a:solidFill>
            <a:cs typeface="+mj-cs"/>
          </a:endParaRPr>
        </a:p>
      </dgm:t>
    </dgm:pt>
    <dgm:pt modelId="{6FADF429-1D05-45D2-9838-95765662E884}">
      <dgm:prSet phldrT="[نص]" custT="1"/>
      <dgm:spPr/>
      <dgm:t>
        <a:bodyPr/>
        <a:lstStyle/>
        <a:p>
          <a:pPr algn="r" rtl="1"/>
          <a:r>
            <a:rPr lang="ar-SA" sz="3200" b="0" dirty="0">
              <a:solidFill>
                <a:schemeClr val="tx1"/>
              </a:solidFill>
              <a:effectLst/>
              <a:latin typeface="Times New Roman"/>
              <a:cs typeface="+mj-cs"/>
            </a:rPr>
            <a:t>يعزز القدرة على اتخاذ قرارات سريعة ومرنة</a:t>
          </a:r>
          <a:endParaRPr lang="ar-SY" sz="3200" b="0" dirty="0">
            <a:solidFill>
              <a:schemeClr val="tx1"/>
            </a:solidFill>
            <a:effectLst/>
            <a:latin typeface="Times New Roman"/>
            <a:cs typeface="+mj-cs"/>
          </a:endParaRPr>
        </a:p>
      </dgm:t>
    </dgm:pt>
    <dgm:pt modelId="{AC02A541-43CD-4429-9A81-1BCC209CD87D}" type="parTrans" cxnId="{927D2398-B7CC-4CDB-89E3-996E98722E78}">
      <dgm:prSet/>
      <dgm:spPr/>
      <dgm:t>
        <a:bodyPr/>
        <a:lstStyle/>
        <a:p>
          <a:pPr rtl="1"/>
          <a:endParaRPr lang="ar-SY" sz="3200" b="0">
            <a:solidFill>
              <a:schemeClr val="tx1"/>
            </a:solidFill>
            <a:cs typeface="+mj-cs"/>
          </a:endParaRPr>
        </a:p>
      </dgm:t>
    </dgm:pt>
    <dgm:pt modelId="{B3AD5526-61F6-481B-A914-8F232A15F1AA}" type="sibTrans" cxnId="{927D2398-B7CC-4CDB-89E3-996E98722E78}">
      <dgm:prSet/>
      <dgm:spPr/>
      <dgm:t>
        <a:bodyPr/>
        <a:lstStyle/>
        <a:p>
          <a:pPr rtl="1"/>
          <a:endParaRPr lang="ar-SY" sz="3200" b="0">
            <a:solidFill>
              <a:schemeClr val="tx1"/>
            </a:solidFill>
            <a:cs typeface="+mj-cs"/>
          </a:endParaRPr>
        </a:p>
      </dgm:t>
    </dgm:pt>
    <dgm:pt modelId="{747F70AD-CB1B-44B2-A441-A999C5D08CE2}" type="pres">
      <dgm:prSet presAssocID="{CBE02525-814B-4C63-B791-E85F184CB22C}" presName="Name0" presStyleCnt="0">
        <dgm:presLayoutVars>
          <dgm:chMax val="7"/>
          <dgm:chPref val="7"/>
          <dgm:dir val="rev"/>
        </dgm:presLayoutVars>
      </dgm:prSet>
      <dgm:spPr/>
    </dgm:pt>
    <dgm:pt modelId="{4EF9C5D6-7164-4D0C-98F6-D9ED0A24A342}" type="pres">
      <dgm:prSet presAssocID="{CBE02525-814B-4C63-B791-E85F184CB22C}" presName="Name1" presStyleCnt="0"/>
      <dgm:spPr/>
    </dgm:pt>
    <dgm:pt modelId="{D5089F6E-3EC6-4300-A951-DEB845759146}" type="pres">
      <dgm:prSet presAssocID="{CBE02525-814B-4C63-B791-E85F184CB22C}" presName="cycle" presStyleCnt="0"/>
      <dgm:spPr/>
    </dgm:pt>
    <dgm:pt modelId="{7136A23F-144E-403B-AB54-D9B66653745A}" type="pres">
      <dgm:prSet presAssocID="{CBE02525-814B-4C63-B791-E85F184CB22C}" presName="srcNode" presStyleLbl="node1" presStyleIdx="0" presStyleCnt="3"/>
      <dgm:spPr/>
    </dgm:pt>
    <dgm:pt modelId="{17F51A43-D3D9-4A04-9B39-AFB14283A306}" type="pres">
      <dgm:prSet presAssocID="{CBE02525-814B-4C63-B791-E85F184CB22C}" presName="conn" presStyleLbl="parChTrans1D2" presStyleIdx="0" presStyleCnt="1"/>
      <dgm:spPr/>
    </dgm:pt>
    <dgm:pt modelId="{EEA019B9-58B4-4F0D-8A79-E2F5FDFB62CE}" type="pres">
      <dgm:prSet presAssocID="{CBE02525-814B-4C63-B791-E85F184CB22C}" presName="extraNode" presStyleLbl="node1" presStyleIdx="0" presStyleCnt="3"/>
      <dgm:spPr/>
    </dgm:pt>
    <dgm:pt modelId="{D0FD5819-A6BF-4E22-84BA-99D0B8DAC5F3}" type="pres">
      <dgm:prSet presAssocID="{CBE02525-814B-4C63-B791-E85F184CB22C}" presName="dstNode" presStyleLbl="node1" presStyleIdx="0" presStyleCnt="3"/>
      <dgm:spPr/>
    </dgm:pt>
    <dgm:pt modelId="{55AF36E1-5D5D-491C-91F3-D6E2B10A4657}" type="pres">
      <dgm:prSet presAssocID="{0E8336B0-7775-4651-A3D7-B58B8D7B04C0}" presName="text_1" presStyleLbl="node1" presStyleIdx="0" presStyleCnt="3">
        <dgm:presLayoutVars>
          <dgm:bulletEnabled val="1"/>
        </dgm:presLayoutVars>
      </dgm:prSet>
      <dgm:spPr/>
    </dgm:pt>
    <dgm:pt modelId="{504593F9-E377-4064-9E03-6CB7CA94D453}" type="pres">
      <dgm:prSet presAssocID="{0E8336B0-7775-4651-A3D7-B58B8D7B04C0}" presName="accent_1" presStyleCnt="0"/>
      <dgm:spPr/>
    </dgm:pt>
    <dgm:pt modelId="{DD5D6645-6B82-4B60-B9B8-4B53C4304DF4}" type="pres">
      <dgm:prSet presAssocID="{0E8336B0-7775-4651-A3D7-B58B8D7B04C0}" presName="accentRepeatNode" presStyleLbl="solidFgAcc1" presStyleIdx="0" presStyleCnt="3"/>
      <dgm:spPr/>
    </dgm:pt>
    <dgm:pt modelId="{5C035FAA-35DD-438A-96DE-85D1061ADA9F}" type="pres">
      <dgm:prSet presAssocID="{88B24CFA-197C-43E6-8C39-B81D55231FFA}" presName="text_2" presStyleLbl="node1" presStyleIdx="1" presStyleCnt="3">
        <dgm:presLayoutVars>
          <dgm:bulletEnabled val="1"/>
        </dgm:presLayoutVars>
      </dgm:prSet>
      <dgm:spPr/>
    </dgm:pt>
    <dgm:pt modelId="{0183955F-C9D6-435F-804B-18016CCFFFA1}" type="pres">
      <dgm:prSet presAssocID="{88B24CFA-197C-43E6-8C39-B81D55231FFA}" presName="accent_2" presStyleCnt="0"/>
      <dgm:spPr/>
    </dgm:pt>
    <dgm:pt modelId="{2C63DB5C-F089-4681-95F4-C8F0056E4F4D}" type="pres">
      <dgm:prSet presAssocID="{88B24CFA-197C-43E6-8C39-B81D55231FFA}" presName="accentRepeatNode" presStyleLbl="solidFgAcc1" presStyleIdx="1" presStyleCnt="3"/>
      <dgm:spPr/>
    </dgm:pt>
    <dgm:pt modelId="{EC9911B3-C4E1-4481-A6B5-FCB9CE915E47}" type="pres">
      <dgm:prSet presAssocID="{6FADF429-1D05-45D2-9838-95765662E884}" presName="text_3" presStyleLbl="node1" presStyleIdx="2" presStyleCnt="3">
        <dgm:presLayoutVars>
          <dgm:bulletEnabled val="1"/>
        </dgm:presLayoutVars>
      </dgm:prSet>
      <dgm:spPr/>
    </dgm:pt>
    <dgm:pt modelId="{65C0965B-745D-49C7-8B28-312662EC6D09}" type="pres">
      <dgm:prSet presAssocID="{6FADF429-1D05-45D2-9838-95765662E884}" presName="accent_3" presStyleCnt="0"/>
      <dgm:spPr/>
    </dgm:pt>
    <dgm:pt modelId="{0368ACDA-CB95-4265-8F5D-2404703C98DC}" type="pres">
      <dgm:prSet presAssocID="{6FADF429-1D05-45D2-9838-95765662E884}" presName="accentRepeatNode" presStyleLbl="solidFgAcc1" presStyleIdx="2" presStyleCnt="3"/>
      <dgm:spPr/>
    </dgm:pt>
  </dgm:ptLst>
  <dgm:cxnLst>
    <dgm:cxn modelId="{0855A41A-104B-4913-B792-6AF7AD50E2BA}" srcId="{CBE02525-814B-4C63-B791-E85F184CB22C}" destId="{0E8336B0-7775-4651-A3D7-B58B8D7B04C0}" srcOrd="0" destOrd="0" parTransId="{4A319E67-A9C8-4D63-8282-35CC0EDAEECD}" sibTransId="{2BA75C1D-5F4D-4AE4-A905-FB3FA8CBE875}"/>
    <dgm:cxn modelId="{1716BD37-9A84-4F60-A2CB-EAC35CE5C6A2}" type="presOf" srcId="{CBE02525-814B-4C63-B791-E85F184CB22C}" destId="{747F70AD-CB1B-44B2-A441-A999C5D08CE2}" srcOrd="0" destOrd="0" presId="urn:microsoft.com/office/officeart/2008/layout/VerticalCurvedList"/>
    <dgm:cxn modelId="{086FCB4E-9FBD-4A8A-8CC5-9A36AB3913CF}" type="presOf" srcId="{6FADF429-1D05-45D2-9838-95765662E884}" destId="{EC9911B3-C4E1-4481-A6B5-FCB9CE915E47}" srcOrd="0" destOrd="0" presId="urn:microsoft.com/office/officeart/2008/layout/VerticalCurvedList"/>
    <dgm:cxn modelId="{1AE62356-1FEC-4A47-9D17-3E62B1D57A1C}" srcId="{CBE02525-814B-4C63-B791-E85F184CB22C}" destId="{88B24CFA-197C-43E6-8C39-B81D55231FFA}" srcOrd="1" destOrd="0" parTransId="{AB02665C-8248-4AF5-93E0-D5F52230A1F3}" sibTransId="{3D8B1CA2-4B57-47ED-9658-0D8087C64347}"/>
    <dgm:cxn modelId="{57C1C591-D0AE-446C-B874-60A5A4BDA970}" type="presOf" srcId="{2BA75C1D-5F4D-4AE4-A905-FB3FA8CBE875}" destId="{17F51A43-D3D9-4A04-9B39-AFB14283A306}" srcOrd="0" destOrd="0" presId="urn:microsoft.com/office/officeart/2008/layout/VerticalCurvedList"/>
    <dgm:cxn modelId="{927D2398-B7CC-4CDB-89E3-996E98722E78}" srcId="{CBE02525-814B-4C63-B791-E85F184CB22C}" destId="{6FADF429-1D05-45D2-9838-95765662E884}" srcOrd="2" destOrd="0" parTransId="{AC02A541-43CD-4429-9A81-1BCC209CD87D}" sibTransId="{B3AD5526-61F6-481B-A914-8F232A15F1AA}"/>
    <dgm:cxn modelId="{A89CD8B3-7971-4CAA-AF44-498F0436421C}" type="presOf" srcId="{0E8336B0-7775-4651-A3D7-B58B8D7B04C0}" destId="{55AF36E1-5D5D-491C-91F3-D6E2B10A4657}" srcOrd="0" destOrd="0" presId="urn:microsoft.com/office/officeart/2008/layout/VerticalCurvedList"/>
    <dgm:cxn modelId="{B8EDB9C9-8D5F-4CA3-ACB3-9A0E19B20CCD}" type="presOf" srcId="{88B24CFA-197C-43E6-8C39-B81D55231FFA}" destId="{5C035FAA-35DD-438A-96DE-85D1061ADA9F}" srcOrd="0" destOrd="0" presId="urn:microsoft.com/office/officeart/2008/layout/VerticalCurvedList"/>
    <dgm:cxn modelId="{8CB92E14-1A73-456D-A058-D489C4616D8A}" type="presParOf" srcId="{747F70AD-CB1B-44B2-A441-A999C5D08CE2}" destId="{4EF9C5D6-7164-4D0C-98F6-D9ED0A24A342}" srcOrd="0" destOrd="0" presId="urn:microsoft.com/office/officeart/2008/layout/VerticalCurvedList"/>
    <dgm:cxn modelId="{1AD1F8DB-87E7-4563-8764-5B67AA99B434}" type="presParOf" srcId="{4EF9C5D6-7164-4D0C-98F6-D9ED0A24A342}" destId="{D5089F6E-3EC6-4300-A951-DEB845759146}" srcOrd="0" destOrd="0" presId="urn:microsoft.com/office/officeart/2008/layout/VerticalCurvedList"/>
    <dgm:cxn modelId="{3679FAD0-82DE-44B3-9677-59E2561FE927}" type="presParOf" srcId="{D5089F6E-3EC6-4300-A951-DEB845759146}" destId="{7136A23F-144E-403B-AB54-D9B66653745A}" srcOrd="0" destOrd="0" presId="urn:microsoft.com/office/officeart/2008/layout/VerticalCurvedList"/>
    <dgm:cxn modelId="{5E407EB0-A99F-47AE-AD16-CFE752B1BF7D}" type="presParOf" srcId="{D5089F6E-3EC6-4300-A951-DEB845759146}" destId="{17F51A43-D3D9-4A04-9B39-AFB14283A306}" srcOrd="1" destOrd="0" presId="urn:microsoft.com/office/officeart/2008/layout/VerticalCurvedList"/>
    <dgm:cxn modelId="{C33E5874-D6E5-417D-A7A7-F4F96372FD8A}" type="presParOf" srcId="{D5089F6E-3EC6-4300-A951-DEB845759146}" destId="{EEA019B9-58B4-4F0D-8A79-E2F5FDFB62CE}" srcOrd="2" destOrd="0" presId="urn:microsoft.com/office/officeart/2008/layout/VerticalCurvedList"/>
    <dgm:cxn modelId="{51D868F9-2AA6-4CB5-8A3A-6CB7C8ABD45D}" type="presParOf" srcId="{D5089F6E-3EC6-4300-A951-DEB845759146}" destId="{D0FD5819-A6BF-4E22-84BA-99D0B8DAC5F3}" srcOrd="3" destOrd="0" presId="urn:microsoft.com/office/officeart/2008/layout/VerticalCurvedList"/>
    <dgm:cxn modelId="{BAD155CE-C4F5-4A70-BC38-4B876985CA71}" type="presParOf" srcId="{4EF9C5D6-7164-4D0C-98F6-D9ED0A24A342}" destId="{55AF36E1-5D5D-491C-91F3-D6E2B10A4657}" srcOrd="1" destOrd="0" presId="urn:microsoft.com/office/officeart/2008/layout/VerticalCurvedList"/>
    <dgm:cxn modelId="{80D2D936-08F5-43D3-B1BD-8374CC4AAA3E}" type="presParOf" srcId="{4EF9C5D6-7164-4D0C-98F6-D9ED0A24A342}" destId="{504593F9-E377-4064-9E03-6CB7CA94D453}" srcOrd="2" destOrd="0" presId="urn:microsoft.com/office/officeart/2008/layout/VerticalCurvedList"/>
    <dgm:cxn modelId="{2D509D78-4554-4CAA-95B8-A29AB22B43D9}" type="presParOf" srcId="{504593F9-E377-4064-9E03-6CB7CA94D453}" destId="{DD5D6645-6B82-4B60-B9B8-4B53C4304DF4}" srcOrd="0" destOrd="0" presId="urn:microsoft.com/office/officeart/2008/layout/VerticalCurvedList"/>
    <dgm:cxn modelId="{060001C8-E78C-407B-B062-0BFCEA644CF5}" type="presParOf" srcId="{4EF9C5D6-7164-4D0C-98F6-D9ED0A24A342}" destId="{5C035FAA-35DD-438A-96DE-85D1061ADA9F}" srcOrd="3" destOrd="0" presId="urn:microsoft.com/office/officeart/2008/layout/VerticalCurvedList"/>
    <dgm:cxn modelId="{5BEBE867-E2D3-4754-AD40-940B0DF02903}" type="presParOf" srcId="{4EF9C5D6-7164-4D0C-98F6-D9ED0A24A342}" destId="{0183955F-C9D6-435F-804B-18016CCFFFA1}" srcOrd="4" destOrd="0" presId="urn:microsoft.com/office/officeart/2008/layout/VerticalCurvedList"/>
    <dgm:cxn modelId="{D20497D3-C636-427C-AE8C-612442EBE558}" type="presParOf" srcId="{0183955F-C9D6-435F-804B-18016CCFFFA1}" destId="{2C63DB5C-F089-4681-95F4-C8F0056E4F4D}" srcOrd="0" destOrd="0" presId="urn:microsoft.com/office/officeart/2008/layout/VerticalCurvedList"/>
    <dgm:cxn modelId="{4F82B490-ACFD-46FB-B5EA-90926D6BE12F}" type="presParOf" srcId="{4EF9C5D6-7164-4D0C-98F6-D9ED0A24A342}" destId="{EC9911B3-C4E1-4481-A6B5-FCB9CE915E47}" srcOrd="5" destOrd="0" presId="urn:microsoft.com/office/officeart/2008/layout/VerticalCurvedList"/>
    <dgm:cxn modelId="{14494D6C-0B50-40A4-B773-70B3FA652293}" type="presParOf" srcId="{4EF9C5D6-7164-4D0C-98F6-D9ED0A24A342}" destId="{65C0965B-745D-49C7-8B28-312662EC6D09}" srcOrd="6" destOrd="0" presId="urn:microsoft.com/office/officeart/2008/layout/VerticalCurvedList"/>
    <dgm:cxn modelId="{41EA1EE1-6B62-4E9C-B1AD-C70C3D588EAD}" type="presParOf" srcId="{65C0965B-745D-49C7-8B28-312662EC6D09}" destId="{0368ACDA-CB95-4265-8F5D-2404703C98D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2800" b="1" dirty="0">
              <a:solidFill>
                <a:schemeClr val="tx1"/>
              </a:solidFill>
              <a:effectLst/>
              <a:latin typeface="Times New Roman"/>
              <a:cs typeface="Times New Roman"/>
            </a:rPr>
            <a:t>تحديد العوامل المؤثرة في الأزمة</a:t>
          </a:r>
          <a:endParaRPr lang="ar-SY" sz="2800" b="0" dirty="0">
            <a:solidFill>
              <a:schemeClr val="tx1"/>
            </a:solidFill>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88B24CFA-197C-43E6-8C39-B81D55231FFA}">
      <dgm:prSet phldrT="[نص]" custT="1"/>
      <dgm:spPr/>
      <dgm:t>
        <a:bodyPr/>
        <a:lstStyle/>
        <a:p>
          <a:pPr algn="r" rtl="1"/>
          <a:r>
            <a:rPr lang="ar-SA" sz="2800" b="1" dirty="0">
              <a:solidFill>
                <a:schemeClr val="tx1"/>
              </a:solidFill>
              <a:effectLst/>
              <a:latin typeface="Times New Roman"/>
              <a:cs typeface="Times New Roman"/>
            </a:rPr>
            <a:t>بناء سيناريوهات محتملة.</a:t>
          </a:r>
          <a:endParaRPr lang="ar-SY" sz="2800" b="0" dirty="0">
            <a:solidFill>
              <a:schemeClr val="tx1"/>
            </a:solidFill>
            <a:effectLst/>
            <a:latin typeface="Times New Roman"/>
            <a:cs typeface="Times New Roman"/>
          </a:endParaRPr>
        </a:p>
      </dgm:t>
    </dgm:pt>
    <dgm:pt modelId="{AB02665C-8248-4AF5-93E0-D5F52230A1F3}" type="parTrans" cxnId="{1AE62356-1FEC-4A47-9D17-3E62B1D57A1C}">
      <dgm:prSet/>
      <dgm:spPr/>
      <dgm:t>
        <a:bodyPr/>
        <a:lstStyle/>
        <a:p>
          <a:pPr rtl="1"/>
          <a:endParaRPr lang="ar-SY" sz="2400" b="1">
            <a:solidFill>
              <a:schemeClr val="tx1"/>
            </a:solidFill>
            <a:cs typeface="+mj-cs"/>
          </a:endParaRPr>
        </a:p>
      </dgm:t>
    </dgm:pt>
    <dgm:pt modelId="{3D8B1CA2-4B57-47ED-9658-0D8087C64347}" type="sibTrans" cxnId="{1AE62356-1FEC-4A47-9D17-3E62B1D57A1C}">
      <dgm:prSet/>
      <dgm:spPr/>
      <dgm:t>
        <a:bodyPr/>
        <a:lstStyle/>
        <a:p>
          <a:pPr rtl="1"/>
          <a:endParaRPr lang="ar-SY" sz="2400" b="1">
            <a:solidFill>
              <a:schemeClr val="tx1"/>
            </a:solidFill>
            <a:cs typeface="+mj-cs"/>
          </a:endParaRPr>
        </a:p>
      </dgm:t>
    </dgm:pt>
    <dgm:pt modelId="{6FADF429-1D05-45D2-9838-95765662E884}">
      <dgm:prSet phldrT="[نص]" custT="1"/>
      <dgm:spPr/>
      <dgm:t>
        <a:bodyPr/>
        <a:lstStyle/>
        <a:p>
          <a:pPr algn="r" rtl="1"/>
          <a:r>
            <a:rPr lang="ar-SA" sz="2800" b="1" dirty="0">
              <a:solidFill>
                <a:schemeClr val="tx1"/>
              </a:solidFill>
              <a:effectLst/>
              <a:latin typeface="Times New Roman"/>
              <a:cs typeface="Times New Roman"/>
            </a:rPr>
            <a:t>وضع خطط بديلة لكل سيناريو</a:t>
          </a:r>
          <a:endParaRPr lang="ar-SY" sz="2800" b="0" dirty="0">
            <a:solidFill>
              <a:schemeClr val="tx1"/>
            </a:solidFill>
            <a:effectLst/>
            <a:latin typeface="Times New Roman"/>
            <a:cs typeface="Times New Roman"/>
          </a:endParaRPr>
        </a:p>
      </dgm:t>
    </dgm:pt>
    <dgm:pt modelId="{AC02A541-43CD-4429-9A81-1BCC209CD87D}" type="parTrans" cxnId="{927D2398-B7CC-4CDB-89E3-996E98722E78}">
      <dgm:prSet/>
      <dgm:spPr/>
      <dgm:t>
        <a:bodyPr/>
        <a:lstStyle/>
        <a:p>
          <a:pPr rtl="1"/>
          <a:endParaRPr lang="ar-SY" sz="2400" b="1">
            <a:solidFill>
              <a:schemeClr val="tx1"/>
            </a:solidFill>
            <a:cs typeface="+mj-cs"/>
          </a:endParaRPr>
        </a:p>
      </dgm:t>
    </dgm:pt>
    <dgm:pt modelId="{B3AD5526-61F6-481B-A914-8F232A15F1AA}" type="sibTrans" cxnId="{927D2398-B7CC-4CDB-89E3-996E98722E78}">
      <dgm:prSet/>
      <dgm:spPr/>
      <dgm:t>
        <a:bodyPr/>
        <a:lstStyle/>
        <a:p>
          <a:pPr rtl="1"/>
          <a:endParaRPr lang="ar-SY" sz="2400" b="1">
            <a:solidFill>
              <a:schemeClr val="tx1"/>
            </a:solidFill>
            <a:cs typeface="+mj-cs"/>
          </a:endParaRPr>
        </a:p>
      </dgm:t>
    </dgm:pt>
    <dgm:pt modelId="{7FF62845-74A1-4323-93A6-B3C370C3D501}">
      <dgm:prSet phldrT="[نص]" custT="1"/>
      <dgm:spPr/>
      <dgm:t>
        <a:bodyPr/>
        <a:lstStyle/>
        <a:p>
          <a:pPr algn="r" rtl="1"/>
          <a:r>
            <a:rPr lang="ar-SA" sz="2800" b="1" dirty="0">
              <a:solidFill>
                <a:schemeClr val="tx1"/>
              </a:solidFill>
              <a:effectLst/>
              <a:latin typeface="Times New Roman"/>
              <a:cs typeface="Times New Roman"/>
            </a:rPr>
            <a:t>مراجعة وتحديث السيناريوهات بشكل دوري.</a:t>
          </a:r>
          <a:endParaRPr lang="ar-SY" sz="2800" b="0" dirty="0">
            <a:solidFill>
              <a:schemeClr val="tx1"/>
            </a:solidFill>
            <a:cs typeface="+mj-cs"/>
          </a:endParaRPr>
        </a:p>
      </dgm:t>
    </dgm:pt>
    <dgm:pt modelId="{AF51C863-4DCF-4DE9-8872-45702B027016}" type="parTrans" cxnId="{79F83356-4F63-48FA-83CE-7A02BBF27AAE}">
      <dgm:prSet/>
      <dgm:spPr/>
      <dgm:t>
        <a:bodyPr/>
        <a:lstStyle/>
        <a:p>
          <a:pPr rtl="1"/>
          <a:endParaRPr lang="ar-SY" sz="2400" b="1">
            <a:solidFill>
              <a:schemeClr val="tx1"/>
            </a:solidFill>
            <a:cs typeface="+mj-cs"/>
          </a:endParaRPr>
        </a:p>
      </dgm:t>
    </dgm:pt>
    <dgm:pt modelId="{1101EE22-5203-4230-8ABB-4813215EFE74}" type="sibTrans" cxnId="{79F83356-4F63-48FA-83CE-7A02BBF27AAE}">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4"/>
      <dgm:spPr/>
    </dgm:pt>
    <dgm:pt modelId="{5FD72F17-185B-491E-A362-316C1D48BCF1}" type="pres">
      <dgm:prSet presAssocID="{0E8336B0-7775-4651-A3D7-B58B8D7B04C0}" presName="parentText" presStyleLbl="node1" presStyleIdx="0" presStyleCnt="4" custScaleX="115963">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4">
        <dgm:presLayoutVars>
          <dgm:bulletEnabled val="1"/>
        </dgm:presLayoutVars>
      </dgm:prSet>
      <dgm:spPr/>
    </dgm:pt>
    <dgm:pt modelId="{F2FE2BEA-B31D-4B4B-A267-C6328C3ED20D}" type="pres">
      <dgm:prSet presAssocID="{2BA75C1D-5F4D-4AE4-A905-FB3FA8CBE875}" presName="spaceBetweenRectangles" presStyleCnt="0"/>
      <dgm:spPr/>
    </dgm:pt>
    <dgm:pt modelId="{36EC8135-C3F7-4C1D-B36F-E57E1A5400EA}" type="pres">
      <dgm:prSet presAssocID="{88B24CFA-197C-43E6-8C39-B81D55231FFA}" presName="parentLin" presStyleCnt="0"/>
      <dgm:spPr/>
    </dgm:pt>
    <dgm:pt modelId="{E9919A91-B1CF-4287-BDE9-A03D7750F531}" type="pres">
      <dgm:prSet presAssocID="{88B24CFA-197C-43E6-8C39-B81D55231FFA}" presName="parentLeftMargin" presStyleLbl="node1" presStyleIdx="0" presStyleCnt="4"/>
      <dgm:spPr/>
    </dgm:pt>
    <dgm:pt modelId="{9C59007C-5ADE-4DAA-94F1-D8C4F28DCFE1}" type="pres">
      <dgm:prSet presAssocID="{88B24CFA-197C-43E6-8C39-B81D55231FFA}" presName="parentText" presStyleLbl="node1" presStyleIdx="1" presStyleCnt="4" custScaleX="115963">
        <dgm:presLayoutVars>
          <dgm:chMax val="0"/>
          <dgm:bulletEnabled val="1"/>
        </dgm:presLayoutVars>
      </dgm:prSet>
      <dgm:spPr/>
    </dgm:pt>
    <dgm:pt modelId="{1D71077E-B5A6-4032-92DC-1BB957314630}" type="pres">
      <dgm:prSet presAssocID="{88B24CFA-197C-43E6-8C39-B81D55231FFA}" presName="negativeSpace" presStyleCnt="0"/>
      <dgm:spPr/>
    </dgm:pt>
    <dgm:pt modelId="{321F38F6-A466-4A24-8093-D81BC659E9FC}" type="pres">
      <dgm:prSet presAssocID="{88B24CFA-197C-43E6-8C39-B81D55231FFA}" presName="childText" presStyleLbl="conFgAcc1" presStyleIdx="1" presStyleCnt="4">
        <dgm:presLayoutVars>
          <dgm:bulletEnabled val="1"/>
        </dgm:presLayoutVars>
      </dgm:prSet>
      <dgm:spPr/>
    </dgm:pt>
    <dgm:pt modelId="{5CDBC3DD-64AC-4FBC-B9A0-7AABABA2E74C}" type="pres">
      <dgm:prSet presAssocID="{3D8B1CA2-4B57-47ED-9658-0D8087C64347}" presName="spaceBetweenRectangles" presStyleCnt="0"/>
      <dgm:spPr/>
    </dgm:pt>
    <dgm:pt modelId="{1D9C0F64-5753-4D0F-8D9C-128062222908}" type="pres">
      <dgm:prSet presAssocID="{6FADF429-1D05-45D2-9838-95765662E884}" presName="parentLin" presStyleCnt="0"/>
      <dgm:spPr/>
    </dgm:pt>
    <dgm:pt modelId="{520E2DA5-038A-40FC-B826-F41B8D3C1490}" type="pres">
      <dgm:prSet presAssocID="{6FADF429-1D05-45D2-9838-95765662E884}" presName="parentLeftMargin" presStyleLbl="node1" presStyleIdx="1" presStyleCnt="4"/>
      <dgm:spPr/>
    </dgm:pt>
    <dgm:pt modelId="{AB5F7D16-72A8-416B-8D16-058D837CF083}" type="pres">
      <dgm:prSet presAssocID="{6FADF429-1D05-45D2-9838-95765662E884}" presName="parentText" presStyleLbl="node1" presStyleIdx="2" presStyleCnt="4" custScaleX="115963" custLinFactNeighborX="-9664" custLinFactNeighborY="2518">
        <dgm:presLayoutVars>
          <dgm:chMax val="0"/>
          <dgm:bulletEnabled val="1"/>
        </dgm:presLayoutVars>
      </dgm:prSet>
      <dgm:spPr/>
    </dgm:pt>
    <dgm:pt modelId="{28645C3C-FE5E-4F68-A828-635FA29F2F0C}" type="pres">
      <dgm:prSet presAssocID="{6FADF429-1D05-45D2-9838-95765662E884}" presName="negativeSpace" presStyleCnt="0"/>
      <dgm:spPr/>
    </dgm:pt>
    <dgm:pt modelId="{E4E457F0-7E20-4458-B4F3-6F202C4E81DC}" type="pres">
      <dgm:prSet presAssocID="{6FADF429-1D05-45D2-9838-95765662E884}" presName="childText" presStyleLbl="conFgAcc1" presStyleIdx="2" presStyleCnt="4">
        <dgm:presLayoutVars>
          <dgm:bulletEnabled val="1"/>
        </dgm:presLayoutVars>
      </dgm:prSet>
      <dgm:spPr/>
    </dgm:pt>
    <dgm:pt modelId="{F1256DA9-CDFE-426C-8361-33B9538EED1A}" type="pres">
      <dgm:prSet presAssocID="{B3AD5526-61F6-481B-A914-8F232A15F1AA}" presName="spaceBetweenRectangles" presStyleCnt="0"/>
      <dgm:spPr/>
    </dgm:pt>
    <dgm:pt modelId="{DBA91C88-DDA0-4C1B-B653-62EC1DB05848}" type="pres">
      <dgm:prSet presAssocID="{7FF62845-74A1-4323-93A6-B3C370C3D501}" presName="parentLin" presStyleCnt="0"/>
      <dgm:spPr/>
    </dgm:pt>
    <dgm:pt modelId="{79E62E49-DC46-4FAE-BCB2-DCB48A38CC36}" type="pres">
      <dgm:prSet presAssocID="{7FF62845-74A1-4323-93A6-B3C370C3D501}" presName="parentLeftMargin" presStyleLbl="node1" presStyleIdx="2" presStyleCnt="4"/>
      <dgm:spPr/>
    </dgm:pt>
    <dgm:pt modelId="{C8D82AC5-B230-412C-B19A-6358B096F8F0}" type="pres">
      <dgm:prSet presAssocID="{7FF62845-74A1-4323-93A6-B3C370C3D501}" presName="parentText" presStyleLbl="node1" presStyleIdx="3" presStyleCnt="4" custScaleX="115963">
        <dgm:presLayoutVars>
          <dgm:chMax val="0"/>
          <dgm:bulletEnabled val="1"/>
        </dgm:presLayoutVars>
      </dgm:prSet>
      <dgm:spPr/>
    </dgm:pt>
    <dgm:pt modelId="{79A214EE-F505-4615-87B5-3479274E1677}" type="pres">
      <dgm:prSet presAssocID="{7FF62845-74A1-4323-93A6-B3C370C3D501}" presName="negativeSpace" presStyleCnt="0"/>
      <dgm:spPr/>
    </dgm:pt>
    <dgm:pt modelId="{5326F08E-68A3-4F68-A38E-1BB7B502DAF8}" type="pres">
      <dgm:prSet presAssocID="{7FF62845-74A1-4323-93A6-B3C370C3D501}" presName="childText" presStyleLbl="conFgAcc1" presStyleIdx="3" presStyleCnt="4">
        <dgm:presLayoutVars>
          <dgm:bulletEnabled val="1"/>
        </dgm:presLayoutVars>
      </dgm:prSet>
      <dgm:spPr/>
    </dgm:pt>
  </dgm:ptLst>
  <dgm:cxnLst>
    <dgm:cxn modelId="{CF973D16-7BB0-4588-8AF3-0F81C7E327E8}" type="presOf" srcId="{88B24CFA-197C-43E6-8C39-B81D55231FFA}" destId="{9C59007C-5ADE-4DAA-94F1-D8C4F28DCFE1}" srcOrd="1" destOrd="0" presId="urn:microsoft.com/office/officeart/2005/8/layout/list1"/>
    <dgm:cxn modelId="{0855A41A-104B-4913-B792-6AF7AD50E2BA}" srcId="{CBE02525-814B-4C63-B791-E85F184CB22C}" destId="{0E8336B0-7775-4651-A3D7-B58B8D7B04C0}" srcOrd="0" destOrd="0" parTransId="{4A319E67-A9C8-4D63-8282-35CC0EDAEECD}" sibTransId="{2BA75C1D-5F4D-4AE4-A905-FB3FA8CBE875}"/>
    <dgm:cxn modelId="{AB36AE31-F159-43AD-8F94-42CE3F6884E1}" type="presOf" srcId="{7FF62845-74A1-4323-93A6-B3C370C3D501}" destId="{C8D82AC5-B230-412C-B19A-6358B096F8F0}" srcOrd="1" destOrd="0" presId="urn:microsoft.com/office/officeart/2005/8/layout/list1"/>
    <dgm:cxn modelId="{18D10F50-1C26-487B-B0B3-52152EF91186}" type="presOf" srcId="{CBE02525-814B-4C63-B791-E85F184CB22C}" destId="{1DBD788D-FCC2-4604-87C4-DFB0D6582CC8}" srcOrd="0" destOrd="0" presId="urn:microsoft.com/office/officeart/2005/8/layout/list1"/>
    <dgm:cxn modelId="{6C972B50-F30E-4A4E-B2D8-1A53B38EE0A6}" type="presOf" srcId="{6FADF429-1D05-45D2-9838-95765662E884}" destId="{520E2DA5-038A-40FC-B826-F41B8D3C1490}" srcOrd="0" destOrd="0" presId="urn:microsoft.com/office/officeart/2005/8/layout/list1"/>
    <dgm:cxn modelId="{F5CA0A73-D23F-4743-82E5-F1606B73F53B}" type="presOf" srcId="{0E8336B0-7775-4651-A3D7-B58B8D7B04C0}" destId="{64A951A0-206E-4D44-902B-D9637B16F12A}" srcOrd="0" destOrd="0" presId="urn:microsoft.com/office/officeart/2005/8/layout/list1"/>
    <dgm:cxn modelId="{1AE62356-1FEC-4A47-9D17-3E62B1D57A1C}" srcId="{CBE02525-814B-4C63-B791-E85F184CB22C}" destId="{88B24CFA-197C-43E6-8C39-B81D55231FFA}" srcOrd="1" destOrd="0" parTransId="{AB02665C-8248-4AF5-93E0-D5F52230A1F3}" sibTransId="{3D8B1CA2-4B57-47ED-9658-0D8087C64347}"/>
    <dgm:cxn modelId="{79F83356-4F63-48FA-83CE-7A02BBF27AAE}" srcId="{CBE02525-814B-4C63-B791-E85F184CB22C}" destId="{7FF62845-74A1-4323-93A6-B3C370C3D501}" srcOrd="3" destOrd="0" parTransId="{AF51C863-4DCF-4DE9-8872-45702B027016}" sibTransId="{1101EE22-5203-4230-8ABB-4813215EFE74}"/>
    <dgm:cxn modelId="{927D2398-B7CC-4CDB-89E3-996E98722E78}" srcId="{CBE02525-814B-4C63-B791-E85F184CB22C}" destId="{6FADF429-1D05-45D2-9838-95765662E884}" srcOrd="2" destOrd="0" parTransId="{AC02A541-43CD-4429-9A81-1BCC209CD87D}" sibTransId="{B3AD5526-61F6-481B-A914-8F232A15F1AA}"/>
    <dgm:cxn modelId="{948ADFBC-D770-4B99-994E-31A31988B4E0}" type="presOf" srcId="{0E8336B0-7775-4651-A3D7-B58B8D7B04C0}" destId="{5FD72F17-185B-491E-A362-316C1D48BCF1}" srcOrd="1" destOrd="0" presId="urn:microsoft.com/office/officeart/2005/8/layout/list1"/>
    <dgm:cxn modelId="{D09BC1E2-8B98-4962-90B9-BAC150F8AE80}" type="presOf" srcId="{88B24CFA-197C-43E6-8C39-B81D55231FFA}" destId="{E9919A91-B1CF-4287-BDE9-A03D7750F531}" srcOrd="0" destOrd="0" presId="urn:microsoft.com/office/officeart/2005/8/layout/list1"/>
    <dgm:cxn modelId="{5E5027F7-BEC4-4D35-B994-594613F21835}" type="presOf" srcId="{6FADF429-1D05-45D2-9838-95765662E884}" destId="{AB5F7D16-72A8-416B-8D16-058D837CF083}" srcOrd="1" destOrd="0" presId="urn:microsoft.com/office/officeart/2005/8/layout/list1"/>
    <dgm:cxn modelId="{89F530FD-9D32-442D-8A62-B4623FBF86EA}" type="presOf" srcId="{7FF62845-74A1-4323-93A6-B3C370C3D501}" destId="{79E62E49-DC46-4FAE-BCB2-DCB48A38CC36}" srcOrd="0" destOrd="0" presId="urn:microsoft.com/office/officeart/2005/8/layout/list1"/>
    <dgm:cxn modelId="{8B2BA5CB-D417-47CD-ABB2-BA2116B3815C}" type="presParOf" srcId="{1DBD788D-FCC2-4604-87C4-DFB0D6582CC8}" destId="{9BCFEE02-FE3B-4B02-B77F-E44183959808}" srcOrd="0" destOrd="0" presId="urn:microsoft.com/office/officeart/2005/8/layout/list1"/>
    <dgm:cxn modelId="{5D4B2381-9FBC-4ED4-9E20-802DFD70712C}" type="presParOf" srcId="{9BCFEE02-FE3B-4B02-B77F-E44183959808}" destId="{64A951A0-206E-4D44-902B-D9637B16F12A}" srcOrd="0" destOrd="0" presId="urn:microsoft.com/office/officeart/2005/8/layout/list1"/>
    <dgm:cxn modelId="{1467BEB0-CEEE-4EC4-A90A-AE1437E605E8}" type="presParOf" srcId="{9BCFEE02-FE3B-4B02-B77F-E44183959808}" destId="{5FD72F17-185B-491E-A362-316C1D48BCF1}" srcOrd="1" destOrd="0" presId="urn:microsoft.com/office/officeart/2005/8/layout/list1"/>
    <dgm:cxn modelId="{188AFDC5-F0C5-46ED-BFE5-3F450D153CC4}" type="presParOf" srcId="{1DBD788D-FCC2-4604-87C4-DFB0D6582CC8}" destId="{2477B160-35A7-46D4-868A-1552509699B6}" srcOrd="1" destOrd="0" presId="urn:microsoft.com/office/officeart/2005/8/layout/list1"/>
    <dgm:cxn modelId="{80762FFF-1300-4815-9D3C-7C3A49CD63D7}" type="presParOf" srcId="{1DBD788D-FCC2-4604-87C4-DFB0D6582CC8}" destId="{1736E9D1-ED32-4CE3-94C3-B355B66A7F91}" srcOrd="2" destOrd="0" presId="urn:microsoft.com/office/officeart/2005/8/layout/list1"/>
    <dgm:cxn modelId="{C2F18D2B-F9D4-4D51-8D23-F0B39E8157CD}" type="presParOf" srcId="{1DBD788D-FCC2-4604-87C4-DFB0D6582CC8}" destId="{F2FE2BEA-B31D-4B4B-A267-C6328C3ED20D}" srcOrd="3" destOrd="0" presId="urn:microsoft.com/office/officeart/2005/8/layout/list1"/>
    <dgm:cxn modelId="{E9F977FB-F3E2-40FD-89A9-DCEFB2766353}" type="presParOf" srcId="{1DBD788D-FCC2-4604-87C4-DFB0D6582CC8}" destId="{36EC8135-C3F7-4C1D-B36F-E57E1A5400EA}" srcOrd="4" destOrd="0" presId="urn:microsoft.com/office/officeart/2005/8/layout/list1"/>
    <dgm:cxn modelId="{CCE5D01E-6AB5-46E6-91B4-E962EC512318}" type="presParOf" srcId="{36EC8135-C3F7-4C1D-B36F-E57E1A5400EA}" destId="{E9919A91-B1CF-4287-BDE9-A03D7750F531}" srcOrd="0" destOrd="0" presId="urn:microsoft.com/office/officeart/2005/8/layout/list1"/>
    <dgm:cxn modelId="{A53A3F57-CE5F-4FD9-9BB5-2E50D28E3E98}" type="presParOf" srcId="{36EC8135-C3F7-4C1D-B36F-E57E1A5400EA}" destId="{9C59007C-5ADE-4DAA-94F1-D8C4F28DCFE1}" srcOrd="1" destOrd="0" presId="urn:microsoft.com/office/officeart/2005/8/layout/list1"/>
    <dgm:cxn modelId="{847092D7-D7C7-4BF6-BC7D-53E6B7C7DE6B}" type="presParOf" srcId="{1DBD788D-FCC2-4604-87C4-DFB0D6582CC8}" destId="{1D71077E-B5A6-4032-92DC-1BB957314630}" srcOrd="5" destOrd="0" presId="urn:microsoft.com/office/officeart/2005/8/layout/list1"/>
    <dgm:cxn modelId="{52F110B8-8B1A-4E63-AE1E-3989CCDE7C6D}" type="presParOf" srcId="{1DBD788D-FCC2-4604-87C4-DFB0D6582CC8}" destId="{321F38F6-A466-4A24-8093-D81BC659E9FC}" srcOrd="6" destOrd="0" presId="urn:microsoft.com/office/officeart/2005/8/layout/list1"/>
    <dgm:cxn modelId="{F3CB82AB-4101-499D-89C6-28A7BC838E90}" type="presParOf" srcId="{1DBD788D-FCC2-4604-87C4-DFB0D6582CC8}" destId="{5CDBC3DD-64AC-4FBC-B9A0-7AABABA2E74C}" srcOrd="7" destOrd="0" presId="urn:microsoft.com/office/officeart/2005/8/layout/list1"/>
    <dgm:cxn modelId="{54E865B6-EECD-4BA5-86F8-E9815C997B0A}" type="presParOf" srcId="{1DBD788D-FCC2-4604-87C4-DFB0D6582CC8}" destId="{1D9C0F64-5753-4D0F-8D9C-128062222908}" srcOrd="8" destOrd="0" presId="urn:microsoft.com/office/officeart/2005/8/layout/list1"/>
    <dgm:cxn modelId="{AD75CFB7-37E6-4DCC-A647-F9FA1C5556C0}" type="presParOf" srcId="{1D9C0F64-5753-4D0F-8D9C-128062222908}" destId="{520E2DA5-038A-40FC-B826-F41B8D3C1490}" srcOrd="0" destOrd="0" presId="urn:microsoft.com/office/officeart/2005/8/layout/list1"/>
    <dgm:cxn modelId="{D26A4140-94DB-4B21-B203-A3633321327A}" type="presParOf" srcId="{1D9C0F64-5753-4D0F-8D9C-128062222908}" destId="{AB5F7D16-72A8-416B-8D16-058D837CF083}" srcOrd="1" destOrd="0" presId="urn:microsoft.com/office/officeart/2005/8/layout/list1"/>
    <dgm:cxn modelId="{28F8F2A5-1532-49CB-BB08-2C957B5D3549}" type="presParOf" srcId="{1DBD788D-FCC2-4604-87C4-DFB0D6582CC8}" destId="{28645C3C-FE5E-4F68-A828-635FA29F2F0C}" srcOrd="9" destOrd="0" presId="urn:microsoft.com/office/officeart/2005/8/layout/list1"/>
    <dgm:cxn modelId="{5B944D3C-29D9-4655-9D12-0A2F5A84106B}" type="presParOf" srcId="{1DBD788D-FCC2-4604-87C4-DFB0D6582CC8}" destId="{E4E457F0-7E20-4458-B4F3-6F202C4E81DC}" srcOrd="10" destOrd="0" presId="urn:microsoft.com/office/officeart/2005/8/layout/list1"/>
    <dgm:cxn modelId="{A709C54A-8A4C-443C-82B5-51FC27C564D2}" type="presParOf" srcId="{1DBD788D-FCC2-4604-87C4-DFB0D6582CC8}" destId="{F1256DA9-CDFE-426C-8361-33B9538EED1A}" srcOrd="11" destOrd="0" presId="urn:microsoft.com/office/officeart/2005/8/layout/list1"/>
    <dgm:cxn modelId="{6B4377C0-72E6-4BCD-9127-0A54A5B84839}" type="presParOf" srcId="{1DBD788D-FCC2-4604-87C4-DFB0D6582CC8}" destId="{DBA91C88-DDA0-4C1B-B653-62EC1DB05848}" srcOrd="12" destOrd="0" presId="urn:microsoft.com/office/officeart/2005/8/layout/list1"/>
    <dgm:cxn modelId="{B467AAA7-137C-4539-892D-5684DAF48BB3}" type="presParOf" srcId="{DBA91C88-DDA0-4C1B-B653-62EC1DB05848}" destId="{79E62E49-DC46-4FAE-BCB2-DCB48A38CC36}" srcOrd="0" destOrd="0" presId="urn:microsoft.com/office/officeart/2005/8/layout/list1"/>
    <dgm:cxn modelId="{BF7C0790-0BC3-47A7-ABAC-12640F5373C5}" type="presParOf" srcId="{DBA91C88-DDA0-4C1B-B653-62EC1DB05848}" destId="{C8D82AC5-B230-412C-B19A-6358B096F8F0}" srcOrd="1" destOrd="0" presId="urn:microsoft.com/office/officeart/2005/8/layout/list1"/>
    <dgm:cxn modelId="{F4D1C76E-864E-4CBD-BF0C-587025DF1552}" type="presParOf" srcId="{1DBD788D-FCC2-4604-87C4-DFB0D6582CC8}" destId="{79A214EE-F505-4615-87B5-3479274E1677}" srcOrd="13" destOrd="0" presId="urn:microsoft.com/office/officeart/2005/8/layout/list1"/>
    <dgm:cxn modelId="{D8A30C1E-8C66-4B6F-903A-E051E1A1118C}" type="presParOf" srcId="{1DBD788D-FCC2-4604-87C4-DFB0D6582CC8}" destId="{5326F08E-68A3-4F68-A38E-1BB7B502DAF8}"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2800" b="1" dirty="0">
              <a:solidFill>
                <a:schemeClr val="tx1"/>
              </a:solidFill>
              <a:effectLst/>
              <a:latin typeface="Times New Roman"/>
              <a:cs typeface="Times New Roman"/>
            </a:rPr>
            <a:t>شركة طيران تضع سيناريوهات للتعامل مع إغلاق مطارات بسبب كوارث طبيعية، أو انخفاض الطلب بسبب أزمات صحية عالمية</a:t>
          </a:r>
          <a:endParaRPr lang="ar-SY" sz="2800" b="0" dirty="0">
            <a:solidFill>
              <a:schemeClr val="tx1"/>
            </a:solidFill>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66CF5326-5E42-45AD-AD76-6326213BA33B}" type="presOf" srcId="{0E8336B0-7775-4651-A3D7-B58B8D7B04C0}" destId="{5FD72F17-185B-491E-A362-316C1D48BCF1}" srcOrd="1" destOrd="0" presId="urn:microsoft.com/office/officeart/2005/8/layout/list1"/>
    <dgm:cxn modelId="{F1C0D9BF-A0D3-4CF0-A46A-2975717ADEA3}" type="presOf" srcId="{0E8336B0-7775-4651-A3D7-B58B8D7B04C0}" destId="{64A951A0-206E-4D44-902B-D9637B16F12A}" srcOrd="0" destOrd="0" presId="urn:microsoft.com/office/officeart/2005/8/layout/list1"/>
    <dgm:cxn modelId="{632EC0F1-29F7-4C9E-8DA7-C4016FC676E9}" type="presOf" srcId="{CBE02525-814B-4C63-B791-E85F184CB22C}" destId="{1DBD788D-FCC2-4604-87C4-DFB0D6582CC8}" srcOrd="0" destOrd="0" presId="urn:microsoft.com/office/officeart/2005/8/layout/list1"/>
    <dgm:cxn modelId="{9CE8E0E7-2995-4649-96A1-DA9FA2A7948D}" type="presParOf" srcId="{1DBD788D-FCC2-4604-87C4-DFB0D6582CC8}" destId="{9BCFEE02-FE3B-4B02-B77F-E44183959808}" srcOrd="0" destOrd="0" presId="urn:microsoft.com/office/officeart/2005/8/layout/list1"/>
    <dgm:cxn modelId="{1994EE04-5CF0-4495-9B6D-1CB61D9FC199}" type="presParOf" srcId="{9BCFEE02-FE3B-4B02-B77F-E44183959808}" destId="{64A951A0-206E-4D44-902B-D9637B16F12A}" srcOrd="0" destOrd="0" presId="urn:microsoft.com/office/officeart/2005/8/layout/list1"/>
    <dgm:cxn modelId="{0EA0409C-9BE6-46E3-9B31-9A9A761D16F6}" type="presParOf" srcId="{9BCFEE02-FE3B-4B02-B77F-E44183959808}" destId="{5FD72F17-185B-491E-A362-316C1D48BCF1}" srcOrd="1" destOrd="0" presId="urn:microsoft.com/office/officeart/2005/8/layout/list1"/>
    <dgm:cxn modelId="{0417169D-E4B6-48C7-91DE-DBB7A609E4AB}" type="presParOf" srcId="{1DBD788D-FCC2-4604-87C4-DFB0D6582CC8}" destId="{2477B160-35A7-46D4-868A-1552509699B6}" srcOrd="1" destOrd="0" presId="urn:microsoft.com/office/officeart/2005/8/layout/list1"/>
    <dgm:cxn modelId="{FDA838E6-69AF-4211-8873-7445199FADDD}"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E834C0-67E2-4AE2-8D74-BB60D018D418}" type="doc">
      <dgm:prSet loTypeId="urn:microsoft.com/office/officeart/2005/8/layout/hierarchy3" loCatId="relationship" qsTypeId="urn:microsoft.com/office/officeart/2005/8/quickstyle/3d1" qsCatId="3D" csTypeId="urn:microsoft.com/office/officeart/2005/8/colors/colorful5" csCatId="colorful" phldr="1"/>
      <dgm:spPr/>
      <dgm:t>
        <a:bodyPr/>
        <a:lstStyle/>
        <a:p>
          <a:pPr rtl="1"/>
          <a:endParaRPr lang="ar-SY"/>
        </a:p>
      </dgm:t>
    </dgm:pt>
    <dgm:pt modelId="{0F64DE9C-5B86-4B41-AC8D-DC4250F3F15B}">
      <dgm:prSet phldrT="[نص]" custT="1"/>
      <dgm:spPr/>
      <dgm:t>
        <a:bodyPr/>
        <a:lstStyle/>
        <a:p>
          <a:pPr rtl="1"/>
          <a:r>
            <a:rPr lang="ar-SY" sz="2800" b="1" dirty="0">
              <a:cs typeface="+mj-cs"/>
            </a:rPr>
            <a:t>الكارثة</a:t>
          </a:r>
        </a:p>
      </dgm:t>
    </dgm:pt>
    <dgm:pt modelId="{98F875BB-400F-45DC-9F7D-9E5C30813C71}" type="parTrans" cxnId="{167DF10A-4217-448D-A887-7E9BDBDA6471}">
      <dgm:prSet/>
      <dgm:spPr/>
      <dgm:t>
        <a:bodyPr/>
        <a:lstStyle/>
        <a:p>
          <a:pPr rtl="1"/>
          <a:endParaRPr lang="ar-SY" sz="1200" b="0">
            <a:cs typeface="+mj-cs"/>
          </a:endParaRPr>
        </a:p>
      </dgm:t>
    </dgm:pt>
    <dgm:pt modelId="{692D9D78-0C9E-44F4-8032-0CE9230B12D8}" type="sibTrans" cxnId="{167DF10A-4217-448D-A887-7E9BDBDA6471}">
      <dgm:prSet/>
      <dgm:spPr/>
      <dgm:t>
        <a:bodyPr/>
        <a:lstStyle/>
        <a:p>
          <a:pPr rtl="1"/>
          <a:endParaRPr lang="ar-SY" sz="1200" b="0">
            <a:cs typeface="+mj-cs"/>
          </a:endParaRPr>
        </a:p>
      </dgm:t>
    </dgm:pt>
    <dgm:pt modelId="{3BF9F5A6-D3D1-4491-BB5E-9CEBC80C790C}">
      <dgm:prSet phldrT="[نص]" custT="1"/>
      <dgm:spPr/>
      <dgm:t>
        <a:bodyPr/>
        <a:lstStyle/>
        <a:p>
          <a:pPr rtl="1"/>
          <a:r>
            <a:rPr lang="ar-SA" sz="2400" b="0" dirty="0">
              <a:cs typeface="+mj-cs"/>
            </a:rPr>
            <a:t>أزمة واسعة النطاق ذات آثار مدرمة وشاملة على المؤسسة والبيئة المحيطة</a:t>
          </a:r>
          <a:r>
            <a:rPr lang="ar-SY" sz="2400" b="0" dirty="0">
              <a:cs typeface="+mj-cs"/>
            </a:rPr>
            <a:t>التوقّعات</a:t>
          </a:r>
        </a:p>
      </dgm:t>
    </dgm:pt>
    <dgm:pt modelId="{C7F9AA1B-6B24-4CF2-BA4C-D24F90FFCD8B}" type="parTrans" cxnId="{4C3E51AD-8509-4E3B-868E-DB11697D2BB8}">
      <dgm:prSet/>
      <dgm:spPr/>
      <dgm:t>
        <a:bodyPr/>
        <a:lstStyle/>
        <a:p>
          <a:pPr rtl="1"/>
          <a:endParaRPr lang="ar-SY" sz="1200" b="0">
            <a:cs typeface="+mj-cs"/>
          </a:endParaRPr>
        </a:p>
      </dgm:t>
    </dgm:pt>
    <dgm:pt modelId="{D7212D45-711C-4DBF-A531-8085F311F355}" type="sibTrans" cxnId="{4C3E51AD-8509-4E3B-868E-DB11697D2BB8}">
      <dgm:prSet/>
      <dgm:spPr/>
      <dgm:t>
        <a:bodyPr/>
        <a:lstStyle/>
        <a:p>
          <a:pPr rtl="1"/>
          <a:endParaRPr lang="ar-SY" sz="1200" b="0">
            <a:cs typeface="+mj-cs"/>
          </a:endParaRPr>
        </a:p>
      </dgm:t>
    </dgm:pt>
    <dgm:pt modelId="{8388A8C3-2ACC-44FE-AB4E-9873E150F10F}">
      <dgm:prSet phldrT="[نص]" custT="1"/>
      <dgm:spPr/>
      <dgm:t>
        <a:bodyPr/>
        <a:lstStyle/>
        <a:p>
          <a:pPr rtl="1"/>
          <a:r>
            <a:rPr lang="ar-SY" sz="2800" b="1" dirty="0">
              <a:cs typeface="+mj-cs"/>
            </a:rPr>
            <a:t>الأزمة</a:t>
          </a:r>
        </a:p>
      </dgm:t>
    </dgm:pt>
    <dgm:pt modelId="{EED9AAB8-7775-45BF-A7E7-0859C61B8ADC}" type="parTrans" cxnId="{C716EEDD-83DC-4132-A919-4FE981A06072}">
      <dgm:prSet/>
      <dgm:spPr/>
      <dgm:t>
        <a:bodyPr/>
        <a:lstStyle/>
        <a:p>
          <a:pPr rtl="1"/>
          <a:endParaRPr lang="ar-SY" sz="1200" b="0">
            <a:cs typeface="+mj-cs"/>
          </a:endParaRPr>
        </a:p>
      </dgm:t>
    </dgm:pt>
    <dgm:pt modelId="{36055DC0-C86C-47E2-BC20-8C65A274B736}" type="sibTrans" cxnId="{C716EEDD-83DC-4132-A919-4FE981A06072}">
      <dgm:prSet/>
      <dgm:spPr/>
      <dgm:t>
        <a:bodyPr/>
        <a:lstStyle/>
        <a:p>
          <a:pPr rtl="1"/>
          <a:endParaRPr lang="ar-SY" sz="1200" b="0">
            <a:cs typeface="+mj-cs"/>
          </a:endParaRPr>
        </a:p>
      </dgm:t>
    </dgm:pt>
    <dgm:pt modelId="{E22CA7D4-B212-4392-89CE-F534A505D38F}">
      <dgm:prSet custT="1"/>
      <dgm:spPr/>
      <dgm:t>
        <a:bodyPr/>
        <a:lstStyle/>
        <a:p>
          <a:pPr rtl="1"/>
          <a:r>
            <a:rPr lang="ar-SY" sz="2400" b="0" dirty="0">
              <a:cs typeface="+mj-cs"/>
            </a:rPr>
            <a:t>ت</a:t>
          </a:r>
          <a:r>
            <a:rPr lang="ar-SA" sz="2400" b="0" dirty="0">
              <a:cs typeface="+mj-cs"/>
            </a:rPr>
            <a:t>هديد جوهري مفاجئ يتجاوز القدرات الروتينية ويتطلب تدخل استثنائي</a:t>
          </a:r>
          <a:r>
            <a:rPr lang="ar-SY" sz="2400" b="0" dirty="0">
              <a:cs typeface="+mj-cs"/>
            </a:rPr>
            <a:t>د الرضا الفعلي</a:t>
          </a:r>
        </a:p>
      </dgm:t>
    </dgm:pt>
    <dgm:pt modelId="{578DE384-03F6-48F4-A390-08B29828C814}" type="parTrans" cxnId="{693801D8-E38D-484A-8441-B6D5933E05BF}">
      <dgm:prSet/>
      <dgm:spPr/>
      <dgm:t>
        <a:bodyPr/>
        <a:lstStyle/>
        <a:p>
          <a:pPr rtl="1"/>
          <a:endParaRPr lang="ar-SY" sz="1200" b="0">
            <a:cs typeface="+mj-cs"/>
          </a:endParaRPr>
        </a:p>
      </dgm:t>
    </dgm:pt>
    <dgm:pt modelId="{92FBA7F4-836C-4285-A7CD-083A1E4B66A7}" type="sibTrans" cxnId="{693801D8-E38D-484A-8441-B6D5933E05BF}">
      <dgm:prSet/>
      <dgm:spPr/>
      <dgm:t>
        <a:bodyPr/>
        <a:lstStyle/>
        <a:p>
          <a:pPr rtl="1"/>
          <a:endParaRPr lang="ar-SY" sz="1200" b="0">
            <a:cs typeface="+mj-cs"/>
          </a:endParaRPr>
        </a:p>
      </dgm:t>
    </dgm:pt>
    <dgm:pt modelId="{3836EF2C-E2D0-4D28-A34D-971C19CC3A1F}">
      <dgm:prSet custT="1"/>
      <dgm:spPr/>
      <dgm:t>
        <a:bodyPr/>
        <a:lstStyle/>
        <a:p>
          <a:pPr rtl="1"/>
          <a:r>
            <a:rPr lang="ar-SA" sz="2800" b="1" dirty="0">
              <a:cs typeface="+mj-cs"/>
            </a:rPr>
            <a:t>المشكلة</a:t>
          </a:r>
        </a:p>
      </dgm:t>
    </dgm:pt>
    <dgm:pt modelId="{2C387D48-096B-468D-870B-E4DEAF7BD9CA}" type="parTrans" cxnId="{0FC68628-F6E4-419A-A360-AD830B420251}">
      <dgm:prSet/>
      <dgm:spPr/>
      <dgm:t>
        <a:bodyPr/>
        <a:lstStyle/>
        <a:p>
          <a:pPr rtl="1"/>
          <a:endParaRPr lang="ar-SA"/>
        </a:p>
      </dgm:t>
    </dgm:pt>
    <dgm:pt modelId="{F0D1EF44-AF0C-4F69-B866-FD00FEF6BDF5}" type="sibTrans" cxnId="{0FC68628-F6E4-419A-A360-AD830B420251}">
      <dgm:prSet/>
      <dgm:spPr/>
      <dgm:t>
        <a:bodyPr/>
        <a:lstStyle/>
        <a:p>
          <a:pPr rtl="1"/>
          <a:endParaRPr lang="ar-SA"/>
        </a:p>
      </dgm:t>
    </dgm:pt>
    <dgm:pt modelId="{AB5CF4DB-9EA4-4F3D-BAF8-E3CF36A136BE}">
      <dgm:prSet/>
      <dgm:spPr/>
      <dgm:t>
        <a:bodyPr/>
        <a:lstStyle/>
        <a:p>
          <a:pPr algn="r" rtl="1"/>
          <a:r>
            <a:rPr lang="ar-SA" dirty="0"/>
            <a:t>يُحدّد وضع سلبي يمكن توقعه وإدارته بالإجراءات الروتينية الرضا الفعلي</a:t>
          </a:r>
        </a:p>
      </dgm:t>
    </dgm:pt>
    <dgm:pt modelId="{4100FC13-17B5-4AEC-9ED4-E861F7505ABC}" type="parTrans" cxnId="{B357ACC3-ABFE-4DEB-A554-02AECC332A79}">
      <dgm:prSet/>
      <dgm:spPr/>
      <dgm:t>
        <a:bodyPr/>
        <a:lstStyle/>
        <a:p>
          <a:pPr rtl="1"/>
          <a:endParaRPr lang="ar-SA"/>
        </a:p>
      </dgm:t>
    </dgm:pt>
    <dgm:pt modelId="{D2AF8069-9262-42D4-8E45-515C5021A2AB}" type="sibTrans" cxnId="{B357ACC3-ABFE-4DEB-A554-02AECC332A79}">
      <dgm:prSet/>
      <dgm:spPr/>
      <dgm:t>
        <a:bodyPr/>
        <a:lstStyle/>
        <a:p>
          <a:pPr rtl="1"/>
          <a:endParaRPr lang="ar-SA"/>
        </a:p>
      </dgm:t>
    </dgm:pt>
    <dgm:pt modelId="{139E4634-E79D-4FA5-B1F2-37D6E969C679}" type="pres">
      <dgm:prSet presAssocID="{76E834C0-67E2-4AE2-8D74-BB60D018D418}" presName="diagram" presStyleCnt="0">
        <dgm:presLayoutVars>
          <dgm:chPref val="1"/>
          <dgm:dir/>
          <dgm:animOne val="branch"/>
          <dgm:animLvl val="lvl"/>
          <dgm:resizeHandles/>
        </dgm:presLayoutVars>
      </dgm:prSet>
      <dgm:spPr/>
    </dgm:pt>
    <dgm:pt modelId="{33FE0F14-A23A-467F-B53A-80433FFCF0CC}" type="pres">
      <dgm:prSet presAssocID="{0F64DE9C-5B86-4B41-AC8D-DC4250F3F15B}" presName="root" presStyleCnt="0"/>
      <dgm:spPr/>
    </dgm:pt>
    <dgm:pt modelId="{07E78006-F351-4ACE-A203-ABAEF34B88F1}" type="pres">
      <dgm:prSet presAssocID="{0F64DE9C-5B86-4B41-AC8D-DC4250F3F15B}" presName="rootComposite" presStyleCnt="0"/>
      <dgm:spPr/>
    </dgm:pt>
    <dgm:pt modelId="{D1E1E8AC-9093-47B1-88A5-E8827F76D477}" type="pres">
      <dgm:prSet presAssocID="{0F64DE9C-5B86-4B41-AC8D-DC4250F3F15B}" presName="rootText" presStyleLbl="node1" presStyleIdx="0" presStyleCnt="3" custScaleY="58002"/>
      <dgm:spPr/>
    </dgm:pt>
    <dgm:pt modelId="{BD5032A7-8BC8-44F0-8DD5-CB987BB29ACD}" type="pres">
      <dgm:prSet presAssocID="{0F64DE9C-5B86-4B41-AC8D-DC4250F3F15B}" presName="rootConnector" presStyleLbl="node1" presStyleIdx="0" presStyleCnt="3"/>
      <dgm:spPr/>
    </dgm:pt>
    <dgm:pt modelId="{C3BB5D8D-666D-4E93-AFDB-C8687FF7685D}" type="pres">
      <dgm:prSet presAssocID="{0F64DE9C-5B86-4B41-AC8D-DC4250F3F15B}" presName="childShape" presStyleCnt="0"/>
      <dgm:spPr/>
    </dgm:pt>
    <dgm:pt modelId="{3464B57E-3C16-419E-8327-10F4347DA52E}" type="pres">
      <dgm:prSet presAssocID="{C7F9AA1B-6B24-4CF2-BA4C-D24F90FFCD8B}" presName="Name13" presStyleLbl="parChTrans1D2" presStyleIdx="0" presStyleCnt="3"/>
      <dgm:spPr/>
    </dgm:pt>
    <dgm:pt modelId="{257B6BC6-D801-46CB-9AE6-167CDAF38087}" type="pres">
      <dgm:prSet presAssocID="{3BF9F5A6-D3D1-4491-BB5E-9CEBC80C790C}" presName="childText" presStyleLbl="bgAcc1" presStyleIdx="0" presStyleCnt="3">
        <dgm:presLayoutVars>
          <dgm:bulletEnabled val="1"/>
        </dgm:presLayoutVars>
      </dgm:prSet>
      <dgm:spPr/>
    </dgm:pt>
    <dgm:pt modelId="{3AFD60A3-D797-4BDB-A6C6-F59545992B18}" type="pres">
      <dgm:prSet presAssocID="{8388A8C3-2ACC-44FE-AB4E-9873E150F10F}" presName="root" presStyleCnt="0"/>
      <dgm:spPr/>
    </dgm:pt>
    <dgm:pt modelId="{426AFDD1-A432-4F5B-B38D-3561EDA5A5A1}" type="pres">
      <dgm:prSet presAssocID="{8388A8C3-2ACC-44FE-AB4E-9873E150F10F}" presName="rootComposite" presStyleCnt="0"/>
      <dgm:spPr/>
    </dgm:pt>
    <dgm:pt modelId="{C2330E3B-6F86-470D-BAE6-4DBEA85625B9}" type="pres">
      <dgm:prSet presAssocID="{8388A8C3-2ACC-44FE-AB4E-9873E150F10F}" presName="rootText" presStyleLbl="node1" presStyleIdx="1" presStyleCnt="3" custScaleY="58002"/>
      <dgm:spPr/>
    </dgm:pt>
    <dgm:pt modelId="{B530B207-FC03-40AB-AF56-E76ED77F4ABA}" type="pres">
      <dgm:prSet presAssocID="{8388A8C3-2ACC-44FE-AB4E-9873E150F10F}" presName="rootConnector" presStyleLbl="node1" presStyleIdx="1" presStyleCnt="3"/>
      <dgm:spPr/>
    </dgm:pt>
    <dgm:pt modelId="{878CB45F-AB65-4675-8B90-C0296F22D413}" type="pres">
      <dgm:prSet presAssocID="{8388A8C3-2ACC-44FE-AB4E-9873E150F10F}" presName="childShape" presStyleCnt="0"/>
      <dgm:spPr/>
    </dgm:pt>
    <dgm:pt modelId="{90BCFE1A-B3B3-4A06-BFE1-84F4D2189DED}" type="pres">
      <dgm:prSet presAssocID="{578DE384-03F6-48F4-A390-08B29828C814}" presName="Name13" presStyleLbl="parChTrans1D2" presStyleIdx="1" presStyleCnt="3"/>
      <dgm:spPr/>
    </dgm:pt>
    <dgm:pt modelId="{F2AB796A-B6B3-4256-BDFF-0C05F59B4E48}" type="pres">
      <dgm:prSet presAssocID="{E22CA7D4-B212-4392-89CE-F534A505D38F}" presName="childText" presStyleLbl="bgAcc1" presStyleIdx="1" presStyleCnt="3">
        <dgm:presLayoutVars>
          <dgm:bulletEnabled val="1"/>
        </dgm:presLayoutVars>
      </dgm:prSet>
      <dgm:spPr/>
    </dgm:pt>
    <dgm:pt modelId="{EC42BA25-14C7-447D-96A0-A925B3DB7EBC}" type="pres">
      <dgm:prSet presAssocID="{3836EF2C-E2D0-4D28-A34D-971C19CC3A1F}" presName="root" presStyleCnt="0"/>
      <dgm:spPr/>
    </dgm:pt>
    <dgm:pt modelId="{8D362222-4791-468B-931C-B91A851A768E}" type="pres">
      <dgm:prSet presAssocID="{3836EF2C-E2D0-4D28-A34D-971C19CC3A1F}" presName="rootComposite" presStyleCnt="0"/>
      <dgm:spPr/>
    </dgm:pt>
    <dgm:pt modelId="{4630AC3D-FA57-458E-B21B-AFE43E2B7B5F}" type="pres">
      <dgm:prSet presAssocID="{3836EF2C-E2D0-4D28-A34D-971C19CC3A1F}" presName="rootText" presStyleLbl="node1" presStyleIdx="2" presStyleCnt="3" custScaleY="58002"/>
      <dgm:spPr/>
    </dgm:pt>
    <dgm:pt modelId="{05C7B104-33AA-4973-8515-7CEE8E9D9389}" type="pres">
      <dgm:prSet presAssocID="{3836EF2C-E2D0-4D28-A34D-971C19CC3A1F}" presName="rootConnector" presStyleLbl="node1" presStyleIdx="2" presStyleCnt="3"/>
      <dgm:spPr/>
    </dgm:pt>
    <dgm:pt modelId="{9193FEE7-7FDC-4B22-A53B-C0F4ED807B66}" type="pres">
      <dgm:prSet presAssocID="{3836EF2C-E2D0-4D28-A34D-971C19CC3A1F}" presName="childShape" presStyleCnt="0"/>
      <dgm:spPr/>
    </dgm:pt>
    <dgm:pt modelId="{D2EC41F7-98FE-4617-B301-3D714F32F6E9}" type="pres">
      <dgm:prSet presAssocID="{4100FC13-17B5-4AEC-9ED4-E861F7505ABC}" presName="Name13" presStyleLbl="parChTrans1D2" presStyleIdx="2" presStyleCnt="3"/>
      <dgm:spPr/>
    </dgm:pt>
    <dgm:pt modelId="{7B20BC41-0E06-418F-AA48-A2818EE57627}" type="pres">
      <dgm:prSet presAssocID="{AB5CF4DB-9EA4-4F3D-BAF8-E3CF36A136BE}" presName="childText" presStyleLbl="bgAcc1" presStyleIdx="2" presStyleCnt="3" custLinFactNeighborY="-1921">
        <dgm:presLayoutVars>
          <dgm:bulletEnabled val="1"/>
        </dgm:presLayoutVars>
      </dgm:prSet>
      <dgm:spPr/>
    </dgm:pt>
  </dgm:ptLst>
  <dgm:cxnLst>
    <dgm:cxn modelId="{2A8EBA05-861D-4548-99F7-A0873C060B13}" type="presOf" srcId="{0F64DE9C-5B86-4B41-AC8D-DC4250F3F15B}" destId="{D1E1E8AC-9093-47B1-88A5-E8827F76D477}" srcOrd="0" destOrd="0" presId="urn:microsoft.com/office/officeart/2005/8/layout/hierarchy3"/>
    <dgm:cxn modelId="{167DF10A-4217-448D-A887-7E9BDBDA6471}" srcId="{76E834C0-67E2-4AE2-8D74-BB60D018D418}" destId="{0F64DE9C-5B86-4B41-AC8D-DC4250F3F15B}" srcOrd="0" destOrd="0" parTransId="{98F875BB-400F-45DC-9F7D-9E5C30813C71}" sibTransId="{692D9D78-0C9E-44F4-8032-0CE9230B12D8}"/>
    <dgm:cxn modelId="{99B55614-B872-4724-BBF7-7DAD75605192}" type="presOf" srcId="{3836EF2C-E2D0-4D28-A34D-971C19CC3A1F}" destId="{05C7B104-33AA-4973-8515-7CEE8E9D9389}" srcOrd="1" destOrd="0" presId="urn:microsoft.com/office/officeart/2005/8/layout/hierarchy3"/>
    <dgm:cxn modelId="{0FC68628-F6E4-419A-A360-AD830B420251}" srcId="{76E834C0-67E2-4AE2-8D74-BB60D018D418}" destId="{3836EF2C-E2D0-4D28-A34D-971C19CC3A1F}" srcOrd="2" destOrd="0" parTransId="{2C387D48-096B-468D-870B-E4DEAF7BD9CA}" sibTransId="{F0D1EF44-AF0C-4F69-B866-FD00FEF6BDF5}"/>
    <dgm:cxn modelId="{1496BB2E-3E24-49FF-B4C0-82F8DDBCE923}" type="presOf" srcId="{4100FC13-17B5-4AEC-9ED4-E861F7505ABC}" destId="{D2EC41F7-98FE-4617-B301-3D714F32F6E9}" srcOrd="0" destOrd="0" presId="urn:microsoft.com/office/officeart/2005/8/layout/hierarchy3"/>
    <dgm:cxn modelId="{28438137-9F03-48D1-9E93-8955B7B12289}" type="presOf" srcId="{C7F9AA1B-6B24-4CF2-BA4C-D24F90FFCD8B}" destId="{3464B57E-3C16-419E-8327-10F4347DA52E}" srcOrd="0" destOrd="0" presId="urn:microsoft.com/office/officeart/2005/8/layout/hierarchy3"/>
    <dgm:cxn modelId="{B95C935F-83FC-4650-B205-D66DE7CB1831}" type="presOf" srcId="{578DE384-03F6-48F4-A390-08B29828C814}" destId="{90BCFE1A-B3B3-4A06-BFE1-84F4D2189DED}" srcOrd="0" destOrd="0" presId="urn:microsoft.com/office/officeart/2005/8/layout/hierarchy3"/>
    <dgm:cxn modelId="{4BA35D44-2518-442B-9D05-72BA2D35E88A}" type="presOf" srcId="{8388A8C3-2ACC-44FE-AB4E-9873E150F10F}" destId="{C2330E3B-6F86-470D-BAE6-4DBEA85625B9}" srcOrd="0" destOrd="0" presId="urn:microsoft.com/office/officeart/2005/8/layout/hierarchy3"/>
    <dgm:cxn modelId="{AF03DC48-6FC6-4849-8DF1-8EE2D27598E1}" type="presOf" srcId="{76E834C0-67E2-4AE2-8D74-BB60D018D418}" destId="{139E4634-E79D-4FA5-B1F2-37D6E969C679}" srcOrd="0" destOrd="0" presId="urn:microsoft.com/office/officeart/2005/8/layout/hierarchy3"/>
    <dgm:cxn modelId="{739ED153-E033-4AE9-8CAC-0EAD1F7F21FD}" type="presOf" srcId="{3BF9F5A6-D3D1-4491-BB5E-9CEBC80C790C}" destId="{257B6BC6-D801-46CB-9AE6-167CDAF38087}" srcOrd="0" destOrd="0" presId="urn:microsoft.com/office/officeart/2005/8/layout/hierarchy3"/>
    <dgm:cxn modelId="{01518A91-FDEC-47E2-9AC5-D56BA3308FB9}" type="presOf" srcId="{E22CA7D4-B212-4392-89CE-F534A505D38F}" destId="{F2AB796A-B6B3-4256-BDFF-0C05F59B4E48}" srcOrd="0" destOrd="0" presId="urn:microsoft.com/office/officeart/2005/8/layout/hierarchy3"/>
    <dgm:cxn modelId="{573C9A9A-8688-4DE2-ADD4-933A3BF72632}" type="presOf" srcId="{8388A8C3-2ACC-44FE-AB4E-9873E150F10F}" destId="{B530B207-FC03-40AB-AF56-E76ED77F4ABA}" srcOrd="1" destOrd="0" presId="urn:microsoft.com/office/officeart/2005/8/layout/hierarchy3"/>
    <dgm:cxn modelId="{41F75B9E-345C-4B92-9E01-CC49A5465557}" type="presOf" srcId="{AB5CF4DB-9EA4-4F3D-BAF8-E3CF36A136BE}" destId="{7B20BC41-0E06-418F-AA48-A2818EE57627}" srcOrd="0" destOrd="0" presId="urn:microsoft.com/office/officeart/2005/8/layout/hierarchy3"/>
    <dgm:cxn modelId="{4C3E51AD-8509-4E3B-868E-DB11697D2BB8}" srcId="{0F64DE9C-5B86-4B41-AC8D-DC4250F3F15B}" destId="{3BF9F5A6-D3D1-4491-BB5E-9CEBC80C790C}" srcOrd="0" destOrd="0" parTransId="{C7F9AA1B-6B24-4CF2-BA4C-D24F90FFCD8B}" sibTransId="{D7212D45-711C-4DBF-A531-8085F311F355}"/>
    <dgm:cxn modelId="{B357ACC3-ABFE-4DEB-A554-02AECC332A79}" srcId="{3836EF2C-E2D0-4D28-A34D-971C19CC3A1F}" destId="{AB5CF4DB-9EA4-4F3D-BAF8-E3CF36A136BE}" srcOrd="0" destOrd="0" parTransId="{4100FC13-17B5-4AEC-9ED4-E861F7505ABC}" sibTransId="{D2AF8069-9262-42D4-8E45-515C5021A2AB}"/>
    <dgm:cxn modelId="{5655ABCB-A113-470D-873A-4539DC433DAE}" type="presOf" srcId="{3836EF2C-E2D0-4D28-A34D-971C19CC3A1F}" destId="{4630AC3D-FA57-458E-B21B-AFE43E2B7B5F}" srcOrd="0" destOrd="0" presId="urn:microsoft.com/office/officeart/2005/8/layout/hierarchy3"/>
    <dgm:cxn modelId="{693801D8-E38D-484A-8441-B6D5933E05BF}" srcId="{8388A8C3-2ACC-44FE-AB4E-9873E150F10F}" destId="{E22CA7D4-B212-4392-89CE-F534A505D38F}" srcOrd="0" destOrd="0" parTransId="{578DE384-03F6-48F4-A390-08B29828C814}" sibTransId="{92FBA7F4-836C-4285-A7CD-083A1E4B66A7}"/>
    <dgm:cxn modelId="{C716EEDD-83DC-4132-A919-4FE981A06072}" srcId="{76E834C0-67E2-4AE2-8D74-BB60D018D418}" destId="{8388A8C3-2ACC-44FE-AB4E-9873E150F10F}" srcOrd="1" destOrd="0" parTransId="{EED9AAB8-7775-45BF-A7E7-0859C61B8ADC}" sibTransId="{36055DC0-C86C-47E2-BC20-8C65A274B736}"/>
    <dgm:cxn modelId="{2C37B9FE-C3DC-4B22-BCFC-598A9148B226}" type="presOf" srcId="{0F64DE9C-5B86-4B41-AC8D-DC4250F3F15B}" destId="{BD5032A7-8BC8-44F0-8DD5-CB987BB29ACD}" srcOrd="1" destOrd="0" presId="urn:microsoft.com/office/officeart/2005/8/layout/hierarchy3"/>
    <dgm:cxn modelId="{3A6B62DA-76DB-46AA-84B9-7420A6580831}" type="presParOf" srcId="{139E4634-E79D-4FA5-B1F2-37D6E969C679}" destId="{33FE0F14-A23A-467F-B53A-80433FFCF0CC}" srcOrd="0" destOrd="0" presId="urn:microsoft.com/office/officeart/2005/8/layout/hierarchy3"/>
    <dgm:cxn modelId="{A0A3783F-7809-4FCE-A0AC-E675E1163352}" type="presParOf" srcId="{33FE0F14-A23A-467F-B53A-80433FFCF0CC}" destId="{07E78006-F351-4ACE-A203-ABAEF34B88F1}" srcOrd="0" destOrd="0" presId="urn:microsoft.com/office/officeart/2005/8/layout/hierarchy3"/>
    <dgm:cxn modelId="{01236B39-2480-4D9A-9611-760EB7E3FCCF}" type="presParOf" srcId="{07E78006-F351-4ACE-A203-ABAEF34B88F1}" destId="{D1E1E8AC-9093-47B1-88A5-E8827F76D477}" srcOrd="0" destOrd="0" presId="urn:microsoft.com/office/officeart/2005/8/layout/hierarchy3"/>
    <dgm:cxn modelId="{7BB6D082-B6C3-4AF0-A1AF-30AA8D3B1CAB}" type="presParOf" srcId="{07E78006-F351-4ACE-A203-ABAEF34B88F1}" destId="{BD5032A7-8BC8-44F0-8DD5-CB987BB29ACD}" srcOrd="1" destOrd="0" presId="urn:microsoft.com/office/officeart/2005/8/layout/hierarchy3"/>
    <dgm:cxn modelId="{A3559FF3-0D43-448D-9283-05D8A79EAF44}" type="presParOf" srcId="{33FE0F14-A23A-467F-B53A-80433FFCF0CC}" destId="{C3BB5D8D-666D-4E93-AFDB-C8687FF7685D}" srcOrd="1" destOrd="0" presId="urn:microsoft.com/office/officeart/2005/8/layout/hierarchy3"/>
    <dgm:cxn modelId="{6BBBE762-A5D3-4365-9734-17AEF45CCE1E}" type="presParOf" srcId="{C3BB5D8D-666D-4E93-AFDB-C8687FF7685D}" destId="{3464B57E-3C16-419E-8327-10F4347DA52E}" srcOrd="0" destOrd="0" presId="urn:microsoft.com/office/officeart/2005/8/layout/hierarchy3"/>
    <dgm:cxn modelId="{EA7EAA5F-6F04-4653-A04A-827F04D67135}" type="presParOf" srcId="{C3BB5D8D-666D-4E93-AFDB-C8687FF7685D}" destId="{257B6BC6-D801-46CB-9AE6-167CDAF38087}" srcOrd="1" destOrd="0" presId="urn:microsoft.com/office/officeart/2005/8/layout/hierarchy3"/>
    <dgm:cxn modelId="{25801111-BF82-47D2-A464-B2B775F970D9}" type="presParOf" srcId="{139E4634-E79D-4FA5-B1F2-37D6E969C679}" destId="{3AFD60A3-D797-4BDB-A6C6-F59545992B18}" srcOrd="1" destOrd="0" presId="urn:microsoft.com/office/officeart/2005/8/layout/hierarchy3"/>
    <dgm:cxn modelId="{45491FA6-4D43-4572-8993-94895F5E85AC}" type="presParOf" srcId="{3AFD60A3-D797-4BDB-A6C6-F59545992B18}" destId="{426AFDD1-A432-4F5B-B38D-3561EDA5A5A1}" srcOrd="0" destOrd="0" presId="urn:microsoft.com/office/officeart/2005/8/layout/hierarchy3"/>
    <dgm:cxn modelId="{F33F6A9A-8002-4030-8269-AB06131BF433}" type="presParOf" srcId="{426AFDD1-A432-4F5B-B38D-3561EDA5A5A1}" destId="{C2330E3B-6F86-470D-BAE6-4DBEA85625B9}" srcOrd="0" destOrd="0" presId="urn:microsoft.com/office/officeart/2005/8/layout/hierarchy3"/>
    <dgm:cxn modelId="{05F04E3F-E141-4A5D-ABDC-0A4EABDC07CF}" type="presParOf" srcId="{426AFDD1-A432-4F5B-B38D-3561EDA5A5A1}" destId="{B530B207-FC03-40AB-AF56-E76ED77F4ABA}" srcOrd="1" destOrd="0" presId="urn:microsoft.com/office/officeart/2005/8/layout/hierarchy3"/>
    <dgm:cxn modelId="{1D5DDAB9-FF77-42B7-A4F7-8CB683F50485}" type="presParOf" srcId="{3AFD60A3-D797-4BDB-A6C6-F59545992B18}" destId="{878CB45F-AB65-4675-8B90-C0296F22D413}" srcOrd="1" destOrd="0" presId="urn:microsoft.com/office/officeart/2005/8/layout/hierarchy3"/>
    <dgm:cxn modelId="{2FD54ECB-69E8-49A8-91E0-06542404EF23}" type="presParOf" srcId="{878CB45F-AB65-4675-8B90-C0296F22D413}" destId="{90BCFE1A-B3B3-4A06-BFE1-84F4D2189DED}" srcOrd="0" destOrd="0" presId="urn:microsoft.com/office/officeart/2005/8/layout/hierarchy3"/>
    <dgm:cxn modelId="{F0A1CD55-1ABC-43B3-905E-F544BD38EE8B}" type="presParOf" srcId="{878CB45F-AB65-4675-8B90-C0296F22D413}" destId="{F2AB796A-B6B3-4256-BDFF-0C05F59B4E48}" srcOrd="1" destOrd="0" presId="urn:microsoft.com/office/officeart/2005/8/layout/hierarchy3"/>
    <dgm:cxn modelId="{31B7019C-B597-4643-8384-5E6E8F839511}" type="presParOf" srcId="{139E4634-E79D-4FA5-B1F2-37D6E969C679}" destId="{EC42BA25-14C7-447D-96A0-A925B3DB7EBC}" srcOrd="2" destOrd="0" presId="urn:microsoft.com/office/officeart/2005/8/layout/hierarchy3"/>
    <dgm:cxn modelId="{D927EF34-F2FF-420D-BCBD-AD3077F3C109}" type="presParOf" srcId="{EC42BA25-14C7-447D-96A0-A925B3DB7EBC}" destId="{8D362222-4791-468B-931C-B91A851A768E}" srcOrd="0" destOrd="0" presId="urn:microsoft.com/office/officeart/2005/8/layout/hierarchy3"/>
    <dgm:cxn modelId="{1A58C726-14E2-47D1-8AB4-96D3D9802F9F}" type="presParOf" srcId="{8D362222-4791-468B-931C-B91A851A768E}" destId="{4630AC3D-FA57-458E-B21B-AFE43E2B7B5F}" srcOrd="0" destOrd="0" presId="urn:microsoft.com/office/officeart/2005/8/layout/hierarchy3"/>
    <dgm:cxn modelId="{292B7F73-9659-453D-847C-05E01BB74140}" type="presParOf" srcId="{8D362222-4791-468B-931C-B91A851A768E}" destId="{05C7B104-33AA-4973-8515-7CEE8E9D9389}" srcOrd="1" destOrd="0" presId="urn:microsoft.com/office/officeart/2005/8/layout/hierarchy3"/>
    <dgm:cxn modelId="{664592D4-DD82-42E7-A5CF-76D33D07A1F1}" type="presParOf" srcId="{EC42BA25-14C7-447D-96A0-A925B3DB7EBC}" destId="{9193FEE7-7FDC-4B22-A53B-C0F4ED807B66}" srcOrd="1" destOrd="0" presId="urn:microsoft.com/office/officeart/2005/8/layout/hierarchy3"/>
    <dgm:cxn modelId="{B5A171A3-7A10-4728-83A4-F6B72176B318}" type="presParOf" srcId="{9193FEE7-7FDC-4B22-A53B-C0F4ED807B66}" destId="{D2EC41F7-98FE-4617-B301-3D714F32F6E9}" srcOrd="0" destOrd="0" presId="urn:microsoft.com/office/officeart/2005/8/layout/hierarchy3"/>
    <dgm:cxn modelId="{27662AC1-8B60-4000-9DC3-A089E23215E4}" type="presParOf" srcId="{9193FEE7-7FDC-4B22-A53B-C0F4ED807B66}" destId="{7B20BC41-0E06-418F-AA48-A2818EE57627}"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CBE02525-814B-4C63-B791-E85F184CB22C}" type="doc">
      <dgm:prSet loTypeId="urn:microsoft.com/office/officeart/2008/layout/VerticalCurvedList" loCatId="list" qsTypeId="urn:microsoft.com/office/officeart/2005/8/quickstyle/simple5"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3200" b="0">
              <a:solidFill>
                <a:schemeClr val="tx1"/>
              </a:solidFill>
              <a:effectLst/>
              <a:latin typeface="Times New Roman"/>
              <a:cs typeface="+mj-cs"/>
            </a:rPr>
            <a:t>تعزيز الشفافية في التواصل الداخلي.</a:t>
          </a:r>
          <a:endParaRPr lang="ar-SY" sz="3200" b="0" dirty="0">
            <a:solidFill>
              <a:schemeClr val="tx1"/>
            </a:solidFill>
            <a:effectLst/>
            <a:latin typeface="Times New Roman"/>
            <a:cs typeface="+mj-cs"/>
          </a:endParaRPr>
        </a:p>
      </dgm:t>
    </dgm:pt>
    <dgm:pt modelId="{4A319E67-A9C8-4D63-8282-35CC0EDAEECD}" type="parTrans" cxnId="{0855A41A-104B-4913-B792-6AF7AD50E2BA}">
      <dgm:prSet/>
      <dgm:spPr/>
      <dgm:t>
        <a:bodyPr/>
        <a:lstStyle/>
        <a:p>
          <a:pPr rtl="1"/>
          <a:endParaRPr lang="ar-SY" sz="3200" b="0">
            <a:solidFill>
              <a:schemeClr val="tx1"/>
            </a:solidFill>
            <a:cs typeface="+mj-cs"/>
          </a:endParaRPr>
        </a:p>
      </dgm:t>
    </dgm:pt>
    <dgm:pt modelId="{2BA75C1D-5F4D-4AE4-A905-FB3FA8CBE875}" type="sibTrans" cxnId="{0855A41A-104B-4913-B792-6AF7AD50E2BA}">
      <dgm:prSet/>
      <dgm:spPr/>
      <dgm:t>
        <a:bodyPr/>
        <a:lstStyle/>
        <a:p>
          <a:pPr rtl="1"/>
          <a:endParaRPr lang="ar-SY" sz="3200" b="0">
            <a:solidFill>
              <a:schemeClr val="tx1"/>
            </a:solidFill>
            <a:cs typeface="+mj-cs"/>
          </a:endParaRPr>
        </a:p>
      </dgm:t>
    </dgm:pt>
    <dgm:pt modelId="{88B24CFA-197C-43E6-8C39-B81D55231FFA}">
      <dgm:prSet phldrT="[نص]" custT="1"/>
      <dgm:spPr/>
      <dgm:t>
        <a:bodyPr/>
        <a:lstStyle/>
        <a:p>
          <a:pPr algn="r" rtl="1"/>
          <a:r>
            <a:rPr lang="ar-SA" sz="3200" b="0">
              <a:solidFill>
                <a:schemeClr val="tx1"/>
              </a:solidFill>
              <a:effectLst/>
              <a:latin typeface="Times New Roman"/>
              <a:cs typeface="+mj-cs"/>
            </a:rPr>
            <a:t>الاعتماد على المعلومات المتاحة دون انتظار الكمال.</a:t>
          </a:r>
          <a:endParaRPr lang="ar-SY" sz="3200" b="0" dirty="0">
            <a:solidFill>
              <a:schemeClr val="tx1"/>
            </a:solidFill>
            <a:effectLst/>
            <a:latin typeface="Times New Roman"/>
            <a:cs typeface="+mj-cs"/>
          </a:endParaRPr>
        </a:p>
      </dgm:t>
    </dgm:pt>
    <dgm:pt modelId="{AB02665C-8248-4AF5-93E0-D5F52230A1F3}" type="parTrans" cxnId="{1AE62356-1FEC-4A47-9D17-3E62B1D57A1C}">
      <dgm:prSet/>
      <dgm:spPr/>
      <dgm:t>
        <a:bodyPr/>
        <a:lstStyle/>
        <a:p>
          <a:pPr rtl="1"/>
          <a:endParaRPr lang="ar-SY" sz="3200" b="0">
            <a:solidFill>
              <a:schemeClr val="tx1"/>
            </a:solidFill>
            <a:cs typeface="+mj-cs"/>
          </a:endParaRPr>
        </a:p>
      </dgm:t>
    </dgm:pt>
    <dgm:pt modelId="{3D8B1CA2-4B57-47ED-9658-0D8087C64347}" type="sibTrans" cxnId="{1AE62356-1FEC-4A47-9D17-3E62B1D57A1C}">
      <dgm:prSet/>
      <dgm:spPr/>
      <dgm:t>
        <a:bodyPr/>
        <a:lstStyle/>
        <a:p>
          <a:pPr rtl="1"/>
          <a:endParaRPr lang="ar-SY" sz="3200" b="0">
            <a:solidFill>
              <a:schemeClr val="tx1"/>
            </a:solidFill>
            <a:cs typeface="+mj-cs"/>
          </a:endParaRPr>
        </a:p>
      </dgm:t>
    </dgm:pt>
    <dgm:pt modelId="{6FADF429-1D05-45D2-9838-95765662E884}">
      <dgm:prSet phldrT="[نص]" custT="1"/>
      <dgm:spPr/>
      <dgm:t>
        <a:bodyPr/>
        <a:lstStyle/>
        <a:p>
          <a:pPr algn="r" rtl="1"/>
          <a:r>
            <a:rPr lang="ar-SA" sz="3200" b="0">
              <a:solidFill>
                <a:schemeClr val="tx1"/>
              </a:solidFill>
              <a:effectLst/>
              <a:latin typeface="Times New Roman"/>
              <a:cs typeface="+mj-cs"/>
            </a:rPr>
            <a:t>استخدام فرق عمل متعددة التخصصات لتقليل الغموض.</a:t>
          </a:r>
          <a:endParaRPr lang="ar-SY" sz="3200" b="0" dirty="0">
            <a:solidFill>
              <a:schemeClr val="tx1"/>
            </a:solidFill>
            <a:effectLst/>
            <a:latin typeface="Times New Roman"/>
            <a:cs typeface="+mj-cs"/>
          </a:endParaRPr>
        </a:p>
      </dgm:t>
    </dgm:pt>
    <dgm:pt modelId="{AC02A541-43CD-4429-9A81-1BCC209CD87D}" type="parTrans" cxnId="{927D2398-B7CC-4CDB-89E3-996E98722E78}">
      <dgm:prSet/>
      <dgm:spPr/>
      <dgm:t>
        <a:bodyPr/>
        <a:lstStyle/>
        <a:p>
          <a:pPr rtl="1"/>
          <a:endParaRPr lang="ar-SY" sz="3200" b="0">
            <a:solidFill>
              <a:schemeClr val="tx1"/>
            </a:solidFill>
            <a:cs typeface="+mj-cs"/>
          </a:endParaRPr>
        </a:p>
      </dgm:t>
    </dgm:pt>
    <dgm:pt modelId="{B3AD5526-61F6-481B-A914-8F232A15F1AA}" type="sibTrans" cxnId="{927D2398-B7CC-4CDB-89E3-996E98722E78}">
      <dgm:prSet/>
      <dgm:spPr/>
      <dgm:t>
        <a:bodyPr/>
        <a:lstStyle/>
        <a:p>
          <a:pPr rtl="1"/>
          <a:endParaRPr lang="ar-SY" sz="3200" b="0">
            <a:solidFill>
              <a:schemeClr val="tx1"/>
            </a:solidFill>
            <a:cs typeface="+mj-cs"/>
          </a:endParaRPr>
        </a:p>
      </dgm:t>
    </dgm:pt>
    <dgm:pt modelId="{AD65C7FC-5B43-46CF-A371-DA942FE4F461}">
      <dgm:prSet custT="1"/>
      <dgm:spPr/>
      <dgm:t>
        <a:bodyPr/>
        <a:lstStyle/>
        <a:p>
          <a:pPr algn="r" rtl="1"/>
          <a:endParaRPr lang="ar-SA" sz="3200" b="0">
            <a:solidFill>
              <a:schemeClr val="tx1"/>
            </a:solidFill>
            <a:effectLst/>
            <a:latin typeface="Times New Roman"/>
            <a:cs typeface="+mj-cs"/>
          </a:endParaRPr>
        </a:p>
        <a:p>
          <a:pPr algn="r" rtl="1"/>
          <a:r>
            <a:rPr lang="ar-SA" sz="3200" b="0">
              <a:solidFill>
                <a:schemeClr val="tx1"/>
              </a:solidFill>
              <a:effectLst/>
              <a:latin typeface="Times New Roman"/>
              <a:cs typeface="+mj-cs"/>
            </a:rPr>
            <a:t>بناء ثقافة تنظيمية مرنة تقبل التغيير</a:t>
          </a:r>
          <a:endParaRPr lang="ar-SA" sz="1400">
            <a:solidFill>
              <a:schemeClr val="tx1"/>
            </a:solidFill>
          </a:endParaRPr>
        </a:p>
        <a:p>
          <a:pPr algn="r" rtl="1"/>
          <a:endParaRPr lang="ar-SA" sz="1400" dirty="0">
            <a:solidFill>
              <a:schemeClr val="tx1"/>
            </a:solidFill>
          </a:endParaRPr>
        </a:p>
      </dgm:t>
    </dgm:pt>
    <dgm:pt modelId="{93B53EF2-E704-47EB-AD24-1A532061860D}" type="parTrans" cxnId="{D07668BC-EF42-41AF-9E31-7E2E80C7C9B0}">
      <dgm:prSet/>
      <dgm:spPr/>
      <dgm:t>
        <a:bodyPr/>
        <a:lstStyle/>
        <a:p>
          <a:pPr rtl="1"/>
          <a:endParaRPr lang="ar-SA">
            <a:solidFill>
              <a:schemeClr val="tx1"/>
            </a:solidFill>
          </a:endParaRPr>
        </a:p>
      </dgm:t>
    </dgm:pt>
    <dgm:pt modelId="{4C6E6BB4-2179-4B63-A571-9AED5A13F154}" type="sibTrans" cxnId="{D07668BC-EF42-41AF-9E31-7E2E80C7C9B0}">
      <dgm:prSet/>
      <dgm:spPr/>
      <dgm:t>
        <a:bodyPr/>
        <a:lstStyle/>
        <a:p>
          <a:pPr rtl="1"/>
          <a:endParaRPr lang="ar-SA">
            <a:solidFill>
              <a:schemeClr val="tx1"/>
            </a:solidFill>
          </a:endParaRPr>
        </a:p>
      </dgm:t>
    </dgm:pt>
    <dgm:pt modelId="{747F70AD-CB1B-44B2-A441-A999C5D08CE2}" type="pres">
      <dgm:prSet presAssocID="{CBE02525-814B-4C63-B791-E85F184CB22C}" presName="Name0" presStyleCnt="0">
        <dgm:presLayoutVars>
          <dgm:chMax val="7"/>
          <dgm:chPref val="7"/>
          <dgm:dir val="rev"/>
        </dgm:presLayoutVars>
      </dgm:prSet>
      <dgm:spPr/>
    </dgm:pt>
    <dgm:pt modelId="{4EF9C5D6-7164-4D0C-98F6-D9ED0A24A342}" type="pres">
      <dgm:prSet presAssocID="{CBE02525-814B-4C63-B791-E85F184CB22C}" presName="Name1" presStyleCnt="0"/>
      <dgm:spPr/>
    </dgm:pt>
    <dgm:pt modelId="{D5089F6E-3EC6-4300-A951-DEB845759146}" type="pres">
      <dgm:prSet presAssocID="{CBE02525-814B-4C63-B791-E85F184CB22C}" presName="cycle" presStyleCnt="0"/>
      <dgm:spPr/>
    </dgm:pt>
    <dgm:pt modelId="{7136A23F-144E-403B-AB54-D9B66653745A}" type="pres">
      <dgm:prSet presAssocID="{CBE02525-814B-4C63-B791-E85F184CB22C}" presName="srcNode" presStyleLbl="node1" presStyleIdx="0" presStyleCnt="4"/>
      <dgm:spPr/>
    </dgm:pt>
    <dgm:pt modelId="{17F51A43-D3D9-4A04-9B39-AFB14283A306}" type="pres">
      <dgm:prSet presAssocID="{CBE02525-814B-4C63-B791-E85F184CB22C}" presName="conn" presStyleLbl="parChTrans1D2" presStyleIdx="0" presStyleCnt="1"/>
      <dgm:spPr/>
    </dgm:pt>
    <dgm:pt modelId="{EEA019B9-58B4-4F0D-8A79-E2F5FDFB62CE}" type="pres">
      <dgm:prSet presAssocID="{CBE02525-814B-4C63-B791-E85F184CB22C}" presName="extraNode" presStyleLbl="node1" presStyleIdx="0" presStyleCnt="4"/>
      <dgm:spPr/>
    </dgm:pt>
    <dgm:pt modelId="{D0FD5819-A6BF-4E22-84BA-99D0B8DAC5F3}" type="pres">
      <dgm:prSet presAssocID="{CBE02525-814B-4C63-B791-E85F184CB22C}" presName="dstNode" presStyleLbl="node1" presStyleIdx="0" presStyleCnt="4"/>
      <dgm:spPr/>
    </dgm:pt>
    <dgm:pt modelId="{55AF36E1-5D5D-491C-91F3-D6E2B10A4657}" type="pres">
      <dgm:prSet presAssocID="{0E8336B0-7775-4651-A3D7-B58B8D7B04C0}" presName="text_1" presStyleLbl="node1" presStyleIdx="0" presStyleCnt="4">
        <dgm:presLayoutVars>
          <dgm:bulletEnabled val="1"/>
        </dgm:presLayoutVars>
      </dgm:prSet>
      <dgm:spPr/>
    </dgm:pt>
    <dgm:pt modelId="{504593F9-E377-4064-9E03-6CB7CA94D453}" type="pres">
      <dgm:prSet presAssocID="{0E8336B0-7775-4651-A3D7-B58B8D7B04C0}" presName="accent_1" presStyleCnt="0"/>
      <dgm:spPr/>
    </dgm:pt>
    <dgm:pt modelId="{DD5D6645-6B82-4B60-B9B8-4B53C4304DF4}" type="pres">
      <dgm:prSet presAssocID="{0E8336B0-7775-4651-A3D7-B58B8D7B04C0}" presName="accentRepeatNode" presStyleLbl="solidFgAcc1" presStyleIdx="0" presStyleCnt="4"/>
      <dgm:spPr/>
    </dgm:pt>
    <dgm:pt modelId="{5C035FAA-35DD-438A-96DE-85D1061ADA9F}" type="pres">
      <dgm:prSet presAssocID="{88B24CFA-197C-43E6-8C39-B81D55231FFA}" presName="text_2" presStyleLbl="node1" presStyleIdx="1" presStyleCnt="4">
        <dgm:presLayoutVars>
          <dgm:bulletEnabled val="1"/>
        </dgm:presLayoutVars>
      </dgm:prSet>
      <dgm:spPr/>
    </dgm:pt>
    <dgm:pt modelId="{0183955F-C9D6-435F-804B-18016CCFFFA1}" type="pres">
      <dgm:prSet presAssocID="{88B24CFA-197C-43E6-8C39-B81D55231FFA}" presName="accent_2" presStyleCnt="0"/>
      <dgm:spPr/>
    </dgm:pt>
    <dgm:pt modelId="{2C63DB5C-F089-4681-95F4-C8F0056E4F4D}" type="pres">
      <dgm:prSet presAssocID="{88B24CFA-197C-43E6-8C39-B81D55231FFA}" presName="accentRepeatNode" presStyleLbl="solidFgAcc1" presStyleIdx="1" presStyleCnt="4"/>
      <dgm:spPr/>
    </dgm:pt>
    <dgm:pt modelId="{EC9911B3-C4E1-4481-A6B5-FCB9CE915E47}" type="pres">
      <dgm:prSet presAssocID="{6FADF429-1D05-45D2-9838-95765662E884}" presName="text_3" presStyleLbl="node1" presStyleIdx="2" presStyleCnt="4" custLinFactNeighborX="-2797" custLinFactNeighborY="9819">
        <dgm:presLayoutVars>
          <dgm:bulletEnabled val="1"/>
        </dgm:presLayoutVars>
      </dgm:prSet>
      <dgm:spPr/>
    </dgm:pt>
    <dgm:pt modelId="{65C0965B-745D-49C7-8B28-312662EC6D09}" type="pres">
      <dgm:prSet presAssocID="{6FADF429-1D05-45D2-9838-95765662E884}" presName="accent_3" presStyleCnt="0"/>
      <dgm:spPr/>
    </dgm:pt>
    <dgm:pt modelId="{0368ACDA-CB95-4265-8F5D-2404703C98DC}" type="pres">
      <dgm:prSet presAssocID="{6FADF429-1D05-45D2-9838-95765662E884}" presName="accentRepeatNode" presStyleLbl="solidFgAcc1" presStyleIdx="2" presStyleCnt="4"/>
      <dgm:spPr/>
    </dgm:pt>
    <dgm:pt modelId="{9AB3710D-155B-4C2F-93F8-2BDA20C5D964}" type="pres">
      <dgm:prSet presAssocID="{AD65C7FC-5B43-46CF-A371-DA942FE4F461}" presName="text_4" presStyleLbl="node1" presStyleIdx="3" presStyleCnt="4" custLinFactNeighborX="-237" custLinFactNeighborY="4255">
        <dgm:presLayoutVars>
          <dgm:bulletEnabled val="1"/>
        </dgm:presLayoutVars>
      </dgm:prSet>
      <dgm:spPr/>
    </dgm:pt>
    <dgm:pt modelId="{59A15325-ED1A-4C8F-9B90-000F3BFCDF0E}" type="pres">
      <dgm:prSet presAssocID="{AD65C7FC-5B43-46CF-A371-DA942FE4F461}" presName="accent_4" presStyleCnt="0"/>
      <dgm:spPr/>
    </dgm:pt>
    <dgm:pt modelId="{B40287F4-6624-4103-84F5-284A678FDD4E}" type="pres">
      <dgm:prSet presAssocID="{AD65C7FC-5B43-46CF-A371-DA942FE4F461}" presName="accentRepeatNode" presStyleLbl="solidFgAcc1" presStyleIdx="3" presStyleCnt="4"/>
      <dgm:spPr/>
    </dgm:pt>
  </dgm:ptLst>
  <dgm:cxnLst>
    <dgm:cxn modelId="{0855A41A-104B-4913-B792-6AF7AD50E2BA}" srcId="{CBE02525-814B-4C63-B791-E85F184CB22C}" destId="{0E8336B0-7775-4651-A3D7-B58B8D7B04C0}" srcOrd="0" destOrd="0" parTransId="{4A319E67-A9C8-4D63-8282-35CC0EDAEECD}" sibTransId="{2BA75C1D-5F4D-4AE4-A905-FB3FA8CBE875}"/>
    <dgm:cxn modelId="{95A7052D-A295-4BC4-9396-D211D2B7216D}" type="presOf" srcId="{0E8336B0-7775-4651-A3D7-B58B8D7B04C0}" destId="{55AF36E1-5D5D-491C-91F3-D6E2B10A4657}" srcOrd="0" destOrd="0" presId="urn:microsoft.com/office/officeart/2008/layout/VerticalCurvedList"/>
    <dgm:cxn modelId="{A51DBD35-161A-4BC0-B979-E24976AA481B}" type="presOf" srcId="{CBE02525-814B-4C63-B791-E85F184CB22C}" destId="{747F70AD-CB1B-44B2-A441-A999C5D08CE2}" srcOrd="0" destOrd="0" presId="urn:microsoft.com/office/officeart/2008/layout/VerticalCurvedList"/>
    <dgm:cxn modelId="{91A5FD46-C28E-4A20-A2B0-0C230AF22956}" type="presOf" srcId="{6FADF429-1D05-45D2-9838-95765662E884}" destId="{EC9911B3-C4E1-4481-A6B5-FCB9CE915E47}" srcOrd="0" destOrd="0" presId="urn:microsoft.com/office/officeart/2008/layout/VerticalCurvedList"/>
    <dgm:cxn modelId="{D6193947-28CA-4007-BB10-91597FA3787F}" type="presOf" srcId="{88B24CFA-197C-43E6-8C39-B81D55231FFA}" destId="{5C035FAA-35DD-438A-96DE-85D1061ADA9F}" srcOrd="0" destOrd="0" presId="urn:microsoft.com/office/officeart/2008/layout/VerticalCurvedList"/>
    <dgm:cxn modelId="{1AE62356-1FEC-4A47-9D17-3E62B1D57A1C}" srcId="{CBE02525-814B-4C63-B791-E85F184CB22C}" destId="{88B24CFA-197C-43E6-8C39-B81D55231FFA}" srcOrd="1" destOrd="0" parTransId="{AB02665C-8248-4AF5-93E0-D5F52230A1F3}" sibTransId="{3D8B1CA2-4B57-47ED-9658-0D8087C64347}"/>
    <dgm:cxn modelId="{927D2398-B7CC-4CDB-89E3-996E98722E78}" srcId="{CBE02525-814B-4C63-B791-E85F184CB22C}" destId="{6FADF429-1D05-45D2-9838-95765662E884}" srcOrd="2" destOrd="0" parTransId="{AC02A541-43CD-4429-9A81-1BCC209CD87D}" sibTransId="{B3AD5526-61F6-481B-A914-8F232A15F1AA}"/>
    <dgm:cxn modelId="{795AFB9C-9A1C-47FF-AF63-3D42C78F39C4}" type="presOf" srcId="{AD65C7FC-5B43-46CF-A371-DA942FE4F461}" destId="{9AB3710D-155B-4C2F-93F8-2BDA20C5D964}" srcOrd="0" destOrd="0" presId="urn:microsoft.com/office/officeart/2008/layout/VerticalCurvedList"/>
    <dgm:cxn modelId="{D07668BC-EF42-41AF-9E31-7E2E80C7C9B0}" srcId="{CBE02525-814B-4C63-B791-E85F184CB22C}" destId="{AD65C7FC-5B43-46CF-A371-DA942FE4F461}" srcOrd="3" destOrd="0" parTransId="{93B53EF2-E704-47EB-AD24-1A532061860D}" sibTransId="{4C6E6BB4-2179-4B63-A571-9AED5A13F154}"/>
    <dgm:cxn modelId="{59B979D7-F037-4297-AC0D-1AECE93E2221}" type="presOf" srcId="{2BA75C1D-5F4D-4AE4-A905-FB3FA8CBE875}" destId="{17F51A43-D3D9-4A04-9B39-AFB14283A306}" srcOrd="0" destOrd="0" presId="urn:microsoft.com/office/officeart/2008/layout/VerticalCurvedList"/>
    <dgm:cxn modelId="{C94C1F65-387E-4692-9003-48A12011E161}" type="presParOf" srcId="{747F70AD-CB1B-44B2-A441-A999C5D08CE2}" destId="{4EF9C5D6-7164-4D0C-98F6-D9ED0A24A342}" srcOrd="0" destOrd="0" presId="urn:microsoft.com/office/officeart/2008/layout/VerticalCurvedList"/>
    <dgm:cxn modelId="{407EB9D0-A5A7-4540-AF8F-FFB3D981C937}" type="presParOf" srcId="{4EF9C5D6-7164-4D0C-98F6-D9ED0A24A342}" destId="{D5089F6E-3EC6-4300-A951-DEB845759146}" srcOrd="0" destOrd="0" presId="urn:microsoft.com/office/officeart/2008/layout/VerticalCurvedList"/>
    <dgm:cxn modelId="{48210D1F-B777-44E8-B319-D94710E7BB66}" type="presParOf" srcId="{D5089F6E-3EC6-4300-A951-DEB845759146}" destId="{7136A23F-144E-403B-AB54-D9B66653745A}" srcOrd="0" destOrd="0" presId="urn:microsoft.com/office/officeart/2008/layout/VerticalCurvedList"/>
    <dgm:cxn modelId="{408185FC-854F-4A63-821E-CAF25EF097F4}" type="presParOf" srcId="{D5089F6E-3EC6-4300-A951-DEB845759146}" destId="{17F51A43-D3D9-4A04-9B39-AFB14283A306}" srcOrd="1" destOrd="0" presId="urn:microsoft.com/office/officeart/2008/layout/VerticalCurvedList"/>
    <dgm:cxn modelId="{1ADD3D30-9A49-424C-90BD-A2192F5CCCF7}" type="presParOf" srcId="{D5089F6E-3EC6-4300-A951-DEB845759146}" destId="{EEA019B9-58B4-4F0D-8A79-E2F5FDFB62CE}" srcOrd="2" destOrd="0" presId="urn:microsoft.com/office/officeart/2008/layout/VerticalCurvedList"/>
    <dgm:cxn modelId="{864574E7-7E96-4DE2-9CD0-F607DADD5A8E}" type="presParOf" srcId="{D5089F6E-3EC6-4300-A951-DEB845759146}" destId="{D0FD5819-A6BF-4E22-84BA-99D0B8DAC5F3}" srcOrd="3" destOrd="0" presId="urn:microsoft.com/office/officeart/2008/layout/VerticalCurvedList"/>
    <dgm:cxn modelId="{E641C552-5D8B-4A68-8ACC-C059B9C9E2F2}" type="presParOf" srcId="{4EF9C5D6-7164-4D0C-98F6-D9ED0A24A342}" destId="{55AF36E1-5D5D-491C-91F3-D6E2B10A4657}" srcOrd="1" destOrd="0" presId="urn:microsoft.com/office/officeart/2008/layout/VerticalCurvedList"/>
    <dgm:cxn modelId="{E5D2E869-C03A-4A5E-A5D1-E2EFAB8C75D1}" type="presParOf" srcId="{4EF9C5D6-7164-4D0C-98F6-D9ED0A24A342}" destId="{504593F9-E377-4064-9E03-6CB7CA94D453}" srcOrd="2" destOrd="0" presId="urn:microsoft.com/office/officeart/2008/layout/VerticalCurvedList"/>
    <dgm:cxn modelId="{A27BFDBA-AD18-4859-B194-1BD2B0A89D28}" type="presParOf" srcId="{504593F9-E377-4064-9E03-6CB7CA94D453}" destId="{DD5D6645-6B82-4B60-B9B8-4B53C4304DF4}" srcOrd="0" destOrd="0" presId="urn:microsoft.com/office/officeart/2008/layout/VerticalCurvedList"/>
    <dgm:cxn modelId="{C10D6B8F-85D5-4E18-B41D-0CC550B1B918}" type="presParOf" srcId="{4EF9C5D6-7164-4D0C-98F6-D9ED0A24A342}" destId="{5C035FAA-35DD-438A-96DE-85D1061ADA9F}" srcOrd="3" destOrd="0" presId="urn:microsoft.com/office/officeart/2008/layout/VerticalCurvedList"/>
    <dgm:cxn modelId="{35E6E4CE-B2F4-4120-96AF-A727E8C997A8}" type="presParOf" srcId="{4EF9C5D6-7164-4D0C-98F6-D9ED0A24A342}" destId="{0183955F-C9D6-435F-804B-18016CCFFFA1}" srcOrd="4" destOrd="0" presId="urn:microsoft.com/office/officeart/2008/layout/VerticalCurvedList"/>
    <dgm:cxn modelId="{8F8394CF-C6B1-490B-B4CA-2810CC5DC07D}" type="presParOf" srcId="{0183955F-C9D6-435F-804B-18016CCFFFA1}" destId="{2C63DB5C-F089-4681-95F4-C8F0056E4F4D}" srcOrd="0" destOrd="0" presId="urn:microsoft.com/office/officeart/2008/layout/VerticalCurvedList"/>
    <dgm:cxn modelId="{D6E8BCC7-E76C-4FE1-8EE4-DD7A684AB573}" type="presParOf" srcId="{4EF9C5D6-7164-4D0C-98F6-D9ED0A24A342}" destId="{EC9911B3-C4E1-4481-A6B5-FCB9CE915E47}" srcOrd="5" destOrd="0" presId="urn:microsoft.com/office/officeart/2008/layout/VerticalCurvedList"/>
    <dgm:cxn modelId="{7C7A2874-CEDF-4291-AAAB-C43E9831AFD4}" type="presParOf" srcId="{4EF9C5D6-7164-4D0C-98F6-D9ED0A24A342}" destId="{65C0965B-745D-49C7-8B28-312662EC6D09}" srcOrd="6" destOrd="0" presId="urn:microsoft.com/office/officeart/2008/layout/VerticalCurvedList"/>
    <dgm:cxn modelId="{E391214D-1513-42B6-A75A-AF2B5E153806}" type="presParOf" srcId="{65C0965B-745D-49C7-8B28-312662EC6D09}" destId="{0368ACDA-CB95-4265-8F5D-2404703C98DC}" srcOrd="0" destOrd="0" presId="urn:microsoft.com/office/officeart/2008/layout/VerticalCurvedList"/>
    <dgm:cxn modelId="{ABD4C00F-FDA4-4EB4-AE47-0DB6B29B8066}" type="presParOf" srcId="{4EF9C5D6-7164-4D0C-98F6-D9ED0A24A342}" destId="{9AB3710D-155B-4C2F-93F8-2BDA20C5D964}" srcOrd="7" destOrd="0" presId="urn:microsoft.com/office/officeart/2008/layout/VerticalCurvedList"/>
    <dgm:cxn modelId="{8BC63193-244D-430E-8845-8E53CEB3C0B1}" type="presParOf" srcId="{4EF9C5D6-7164-4D0C-98F6-D9ED0A24A342}" destId="{59A15325-ED1A-4C8F-9B90-000F3BFCDF0E}" srcOrd="8" destOrd="0" presId="urn:microsoft.com/office/officeart/2008/layout/VerticalCurvedList"/>
    <dgm:cxn modelId="{49768364-E12C-47CF-A8BD-54F8A5E6101B}" type="presParOf" srcId="{59A15325-ED1A-4C8F-9B90-000F3BFCDF0E}" destId="{B40287F4-6624-4103-84F5-284A678FDD4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accent1_4" csCatId="accent1" phldr="1"/>
      <dgm:spPr/>
      <dgm:t>
        <a:bodyPr/>
        <a:lstStyle/>
        <a:p>
          <a:pPr rtl="1"/>
          <a:endParaRPr lang="ar-SY"/>
        </a:p>
      </dgm:t>
    </dgm:pt>
    <dgm:pt modelId="{0E8336B0-7775-4651-A3D7-B58B8D7B04C0}">
      <dgm:prSet phldrT="[نص]" custT="1"/>
      <dgm:spPr/>
      <dgm:t>
        <a:bodyPr/>
        <a:lstStyle/>
        <a:p>
          <a:pPr algn="r" rtl="1"/>
          <a:r>
            <a:rPr lang="ar-SA" sz="2800" b="1">
              <a:effectLst/>
              <a:latin typeface="Times New Roman"/>
              <a:cs typeface="Times New Roman"/>
            </a:rPr>
            <a:t>القائد الذي يتعامل بفعالية مع الغموض يحافظ على ثقة الفريق ويمنع انتشار الذعر.</a:t>
          </a:r>
          <a:endParaRPr lang="ar-SY" sz="2800" b="0" dirty="0">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val="rev"/>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custLinFactNeighborX="-48871" custLinFactNeighborY="2597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dgm:presLayoutVars>
          <dgm:bulletEnabled val="1"/>
        </dgm:presLayoutVars>
      </dgm:prSet>
      <dgm:spPr/>
    </dgm:pt>
  </dgm:ptLst>
  <dgm:cxnLst>
    <dgm:cxn modelId="{91B94315-D3CB-45FE-839A-1B56F0E3BBDD}" type="presOf" srcId="{0E8336B0-7775-4651-A3D7-B58B8D7B04C0}" destId="{5FD72F17-185B-491E-A362-316C1D48BCF1}" srcOrd="1" destOrd="0" presId="urn:microsoft.com/office/officeart/2005/8/layout/list1"/>
    <dgm:cxn modelId="{0855A41A-104B-4913-B792-6AF7AD50E2BA}" srcId="{CBE02525-814B-4C63-B791-E85F184CB22C}" destId="{0E8336B0-7775-4651-A3D7-B58B8D7B04C0}" srcOrd="0" destOrd="0" parTransId="{4A319E67-A9C8-4D63-8282-35CC0EDAEECD}" sibTransId="{2BA75C1D-5F4D-4AE4-A905-FB3FA8CBE875}"/>
    <dgm:cxn modelId="{1778BE47-DB84-4CA4-8113-E8969A695AE7}" type="presOf" srcId="{CBE02525-814B-4C63-B791-E85F184CB22C}" destId="{1DBD788D-FCC2-4604-87C4-DFB0D6582CC8}" srcOrd="0" destOrd="0" presId="urn:microsoft.com/office/officeart/2005/8/layout/list1"/>
    <dgm:cxn modelId="{2CFAEBCD-4E3E-494B-851F-858DD21C0D9F}" type="presOf" srcId="{0E8336B0-7775-4651-A3D7-B58B8D7B04C0}" destId="{64A951A0-206E-4D44-902B-D9637B16F12A}" srcOrd="0" destOrd="0" presId="urn:microsoft.com/office/officeart/2005/8/layout/list1"/>
    <dgm:cxn modelId="{2ED6F308-6A89-48CE-B2DC-23D531C00D2E}" type="presParOf" srcId="{1DBD788D-FCC2-4604-87C4-DFB0D6582CC8}" destId="{9BCFEE02-FE3B-4B02-B77F-E44183959808}" srcOrd="0" destOrd="0" presId="urn:microsoft.com/office/officeart/2005/8/layout/list1"/>
    <dgm:cxn modelId="{AFABA65D-5B6E-4627-BFDD-DD336350C943}" type="presParOf" srcId="{9BCFEE02-FE3B-4B02-B77F-E44183959808}" destId="{64A951A0-206E-4D44-902B-D9637B16F12A}" srcOrd="0" destOrd="0" presId="urn:microsoft.com/office/officeart/2005/8/layout/list1"/>
    <dgm:cxn modelId="{2B02B8E2-E1E0-45D5-85AC-40A37EB91BE2}" type="presParOf" srcId="{9BCFEE02-FE3B-4B02-B77F-E44183959808}" destId="{5FD72F17-185B-491E-A362-316C1D48BCF1}" srcOrd="1" destOrd="0" presId="urn:microsoft.com/office/officeart/2005/8/layout/list1"/>
    <dgm:cxn modelId="{B56F5A23-F0C4-40EC-93FF-69E298EA9783}" type="presParOf" srcId="{1DBD788D-FCC2-4604-87C4-DFB0D6582CC8}" destId="{2477B160-35A7-46D4-868A-1552509699B6}" srcOrd="1" destOrd="0" presId="urn:microsoft.com/office/officeart/2005/8/layout/list1"/>
    <dgm:cxn modelId="{12336F44-28EF-4999-BE9C-31140139D6B3}"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CBE02525-814B-4C63-B791-E85F184CB22C}" type="doc">
      <dgm:prSet loTypeId="urn:microsoft.com/office/officeart/2005/8/layout/pyramid2" loCatId="list" qsTypeId="urn:microsoft.com/office/officeart/2005/8/quickstyle/3d2" qsCatId="3D" csTypeId="urn:microsoft.com/office/officeart/2005/8/colors/colorful4" csCatId="colorful" phldr="1"/>
      <dgm:spPr/>
      <dgm:t>
        <a:bodyPr/>
        <a:lstStyle/>
        <a:p>
          <a:pPr rtl="1"/>
          <a:endParaRPr lang="ar-SY"/>
        </a:p>
      </dgm:t>
    </dgm:pt>
    <dgm:pt modelId="{0E8336B0-7775-4651-A3D7-B58B8D7B04C0}">
      <dgm:prSet phldrT="[نص]" custT="1"/>
      <dgm:spPr/>
      <dgm:t>
        <a:bodyPr/>
        <a:lstStyle/>
        <a:p>
          <a:pPr algn="r" rtl="1"/>
          <a:r>
            <a:rPr lang="ar-SA" sz="3200" b="0">
              <a:effectLst/>
              <a:latin typeface="Times New Roman"/>
              <a:cs typeface="+mj-cs"/>
            </a:rPr>
            <a:t>جمع المعلومات من مصادر متعددة..</a:t>
          </a:r>
          <a:endParaRPr lang="ar-SY" sz="3200" b="0" dirty="0">
            <a:effectLst/>
            <a:latin typeface="Times New Roman"/>
            <a:cs typeface="+mj-cs"/>
          </a:endParaRPr>
        </a:p>
      </dgm:t>
    </dgm:pt>
    <dgm:pt modelId="{4A319E67-A9C8-4D63-8282-35CC0EDAEECD}" type="parTrans" cxnId="{0855A41A-104B-4913-B792-6AF7AD50E2BA}">
      <dgm:prSet/>
      <dgm:spPr/>
      <dgm:t>
        <a:bodyPr/>
        <a:lstStyle/>
        <a:p>
          <a:pPr rtl="1"/>
          <a:endParaRPr lang="ar-SY" sz="3200" b="0">
            <a:solidFill>
              <a:schemeClr val="tx1"/>
            </a:solidFill>
            <a:cs typeface="+mj-cs"/>
          </a:endParaRPr>
        </a:p>
      </dgm:t>
    </dgm:pt>
    <dgm:pt modelId="{2BA75C1D-5F4D-4AE4-A905-FB3FA8CBE875}" type="sibTrans" cxnId="{0855A41A-104B-4913-B792-6AF7AD50E2BA}">
      <dgm:prSet/>
      <dgm:spPr/>
      <dgm:t>
        <a:bodyPr/>
        <a:lstStyle/>
        <a:p>
          <a:pPr rtl="1"/>
          <a:endParaRPr lang="ar-SY" sz="3200" b="0">
            <a:solidFill>
              <a:schemeClr val="tx1"/>
            </a:solidFill>
            <a:cs typeface="+mj-cs"/>
          </a:endParaRPr>
        </a:p>
      </dgm:t>
    </dgm:pt>
    <dgm:pt modelId="{88B24CFA-197C-43E6-8C39-B81D55231FFA}">
      <dgm:prSet phldrT="[نص]" custT="1"/>
      <dgm:spPr/>
      <dgm:t>
        <a:bodyPr/>
        <a:lstStyle/>
        <a:p>
          <a:pPr algn="r" rtl="1"/>
          <a:r>
            <a:rPr lang="ar-SA" sz="3200" b="0">
              <a:effectLst/>
              <a:latin typeface="Times New Roman"/>
              <a:cs typeface="+mj-cs"/>
            </a:rPr>
            <a:t>التحقق من مصداقية البيانات..</a:t>
          </a:r>
          <a:endParaRPr lang="ar-SY" sz="3200" b="0" dirty="0">
            <a:effectLst/>
            <a:latin typeface="Times New Roman"/>
            <a:cs typeface="+mj-cs"/>
          </a:endParaRPr>
        </a:p>
      </dgm:t>
    </dgm:pt>
    <dgm:pt modelId="{AB02665C-8248-4AF5-93E0-D5F52230A1F3}" type="parTrans" cxnId="{1AE62356-1FEC-4A47-9D17-3E62B1D57A1C}">
      <dgm:prSet/>
      <dgm:spPr/>
      <dgm:t>
        <a:bodyPr/>
        <a:lstStyle/>
        <a:p>
          <a:pPr rtl="1"/>
          <a:endParaRPr lang="ar-SY" sz="3200" b="0">
            <a:solidFill>
              <a:schemeClr val="tx1"/>
            </a:solidFill>
            <a:cs typeface="+mj-cs"/>
          </a:endParaRPr>
        </a:p>
      </dgm:t>
    </dgm:pt>
    <dgm:pt modelId="{3D8B1CA2-4B57-47ED-9658-0D8087C64347}" type="sibTrans" cxnId="{1AE62356-1FEC-4A47-9D17-3E62B1D57A1C}">
      <dgm:prSet/>
      <dgm:spPr/>
      <dgm:t>
        <a:bodyPr/>
        <a:lstStyle/>
        <a:p>
          <a:pPr rtl="1"/>
          <a:endParaRPr lang="ar-SY" sz="3200" b="0">
            <a:solidFill>
              <a:schemeClr val="tx1"/>
            </a:solidFill>
            <a:cs typeface="+mj-cs"/>
          </a:endParaRPr>
        </a:p>
      </dgm:t>
    </dgm:pt>
    <dgm:pt modelId="{6FADF429-1D05-45D2-9838-95765662E884}">
      <dgm:prSet phldrT="[نص]" custT="1"/>
      <dgm:spPr/>
      <dgm:t>
        <a:bodyPr/>
        <a:lstStyle/>
        <a:p>
          <a:pPr algn="r" rtl="1"/>
          <a:r>
            <a:rPr lang="ar-SA" sz="3200" b="0">
              <a:effectLst/>
              <a:latin typeface="Times New Roman"/>
              <a:cs typeface="+mj-cs"/>
            </a:rPr>
            <a:t>استخدام أدوات التحليل الكمي (إحصاءات، نسب) والكيفي (آراء الخبراء)</a:t>
          </a:r>
          <a:endParaRPr lang="ar-SY" sz="3200" b="0" dirty="0">
            <a:effectLst/>
            <a:latin typeface="Times New Roman"/>
            <a:cs typeface="+mj-cs"/>
          </a:endParaRPr>
        </a:p>
      </dgm:t>
    </dgm:pt>
    <dgm:pt modelId="{AC02A541-43CD-4429-9A81-1BCC209CD87D}" type="parTrans" cxnId="{927D2398-B7CC-4CDB-89E3-996E98722E78}">
      <dgm:prSet/>
      <dgm:spPr/>
      <dgm:t>
        <a:bodyPr/>
        <a:lstStyle/>
        <a:p>
          <a:pPr rtl="1"/>
          <a:endParaRPr lang="ar-SY" sz="3200" b="0">
            <a:solidFill>
              <a:schemeClr val="tx1"/>
            </a:solidFill>
            <a:cs typeface="+mj-cs"/>
          </a:endParaRPr>
        </a:p>
      </dgm:t>
    </dgm:pt>
    <dgm:pt modelId="{B3AD5526-61F6-481B-A914-8F232A15F1AA}" type="sibTrans" cxnId="{927D2398-B7CC-4CDB-89E3-996E98722E78}">
      <dgm:prSet/>
      <dgm:spPr/>
      <dgm:t>
        <a:bodyPr/>
        <a:lstStyle/>
        <a:p>
          <a:pPr rtl="1"/>
          <a:endParaRPr lang="ar-SY" sz="3200" b="0">
            <a:solidFill>
              <a:schemeClr val="tx1"/>
            </a:solidFill>
            <a:cs typeface="+mj-cs"/>
          </a:endParaRPr>
        </a:p>
      </dgm:t>
    </dgm:pt>
    <dgm:pt modelId="{AD65C7FC-5B43-46CF-A371-DA942FE4F461}">
      <dgm:prSet custT="1"/>
      <dgm:spPr/>
      <dgm:t>
        <a:bodyPr/>
        <a:lstStyle/>
        <a:p>
          <a:pPr algn="r" rtl="1"/>
          <a:r>
            <a:rPr lang="ar-SA" sz="3200" b="0">
              <a:effectLst/>
              <a:latin typeface="Times New Roman"/>
              <a:cs typeface="+mj-cs"/>
            </a:rPr>
            <a:t>استخلاص مؤشرات رئيسية تساعد في اتخاذ القرار.</a:t>
          </a:r>
          <a:endParaRPr lang="ar-SA" sz="1400" dirty="0"/>
        </a:p>
      </dgm:t>
    </dgm:pt>
    <dgm:pt modelId="{93B53EF2-E704-47EB-AD24-1A532061860D}" type="parTrans" cxnId="{D07668BC-EF42-41AF-9E31-7E2E80C7C9B0}">
      <dgm:prSet/>
      <dgm:spPr/>
      <dgm:t>
        <a:bodyPr/>
        <a:lstStyle/>
        <a:p>
          <a:pPr rtl="1"/>
          <a:endParaRPr lang="ar-SA">
            <a:solidFill>
              <a:schemeClr val="tx1"/>
            </a:solidFill>
          </a:endParaRPr>
        </a:p>
      </dgm:t>
    </dgm:pt>
    <dgm:pt modelId="{4C6E6BB4-2179-4B63-A571-9AED5A13F154}" type="sibTrans" cxnId="{D07668BC-EF42-41AF-9E31-7E2E80C7C9B0}">
      <dgm:prSet/>
      <dgm:spPr/>
      <dgm:t>
        <a:bodyPr/>
        <a:lstStyle/>
        <a:p>
          <a:pPr rtl="1"/>
          <a:endParaRPr lang="ar-SA">
            <a:solidFill>
              <a:schemeClr val="tx1"/>
            </a:solidFill>
          </a:endParaRPr>
        </a:p>
      </dgm:t>
    </dgm:pt>
    <dgm:pt modelId="{2F726FC6-D116-4216-9B67-B37BF43DE3D1}" type="pres">
      <dgm:prSet presAssocID="{CBE02525-814B-4C63-B791-E85F184CB22C}" presName="compositeShape" presStyleCnt="0">
        <dgm:presLayoutVars>
          <dgm:dir/>
          <dgm:resizeHandles/>
        </dgm:presLayoutVars>
      </dgm:prSet>
      <dgm:spPr/>
    </dgm:pt>
    <dgm:pt modelId="{697AB7E1-4726-4F83-8E2F-F07F91D66B38}" type="pres">
      <dgm:prSet presAssocID="{CBE02525-814B-4C63-B791-E85F184CB22C}" presName="pyramid" presStyleLbl="node1" presStyleIdx="0" presStyleCnt="1"/>
      <dgm:spPr/>
    </dgm:pt>
    <dgm:pt modelId="{53D84ED6-902D-4922-8BE4-297C0FAFEEA2}" type="pres">
      <dgm:prSet presAssocID="{CBE02525-814B-4C63-B791-E85F184CB22C}" presName="theList" presStyleCnt="0"/>
      <dgm:spPr/>
    </dgm:pt>
    <dgm:pt modelId="{F8484492-4D72-409E-83AA-23E0F31C61FB}" type="pres">
      <dgm:prSet presAssocID="{0E8336B0-7775-4651-A3D7-B58B8D7B04C0}" presName="aNode" presStyleLbl="fgAcc1" presStyleIdx="0" presStyleCnt="4" custScaleX="473898">
        <dgm:presLayoutVars>
          <dgm:bulletEnabled val="1"/>
        </dgm:presLayoutVars>
      </dgm:prSet>
      <dgm:spPr/>
    </dgm:pt>
    <dgm:pt modelId="{D5E5FB30-9F0B-4FA6-BB6F-F93D7782CA72}" type="pres">
      <dgm:prSet presAssocID="{0E8336B0-7775-4651-A3D7-B58B8D7B04C0}" presName="aSpace" presStyleCnt="0"/>
      <dgm:spPr/>
    </dgm:pt>
    <dgm:pt modelId="{369918F9-77F7-4725-B627-B9BA9B85F729}" type="pres">
      <dgm:prSet presAssocID="{88B24CFA-197C-43E6-8C39-B81D55231FFA}" presName="aNode" presStyleLbl="fgAcc1" presStyleIdx="1" presStyleCnt="4" custScaleX="473898">
        <dgm:presLayoutVars>
          <dgm:bulletEnabled val="1"/>
        </dgm:presLayoutVars>
      </dgm:prSet>
      <dgm:spPr/>
    </dgm:pt>
    <dgm:pt modelId="{8666D247-2EEB-4CBD-AFA6-DA3349DE1CCF}" type="pres">
      <dgm:prSet presAssocID="{88B24CFA-197C-43E6-8C39-B81D55231FFA}" presName="aSpace" presStyleCnt="0"/>
      <dgm:spPr/>
    </dgm:pt>
    <dgm:pt modelId="{1E642788-AB62-4F4C-9F90-7B0EC684713D}" type="pres">
      <dgm:prSet presAssocID="{6FADF429-1D05-45D2-9838-95765662E884}" presName="aNode" presStyleLbl="fgAcc1" presStyleIdx="2" presStyleCnt="4" custScaleX="473898">
        <dgm:presLayoutVars>
          <dgm:bulletEnabled val="1"/>
        </dgm:presLayoutVars>
      </dgm:prSet>
      <dgm:spPr/>
    </dgm:pt>
    <dgm:pt modelId="{2A4293E3-9CA2-45A3-8722-E371631ED6DC}" type="pres">
      <dgm:prSet presAssocID="{6FADF429-1D05-45D2-9838-95765662E884}" presName="aSpace" presStyleCnt="0"/>
      <dgm:spPr/>
    </dgm:pt>
    <dgm:pt modelId="{8DDA1395-E6C0-4076-8EDE-6F99CE8D4F0E}" type="pres">
      <dgm:prSet presAssocID="{AD65C7FC-5B43-46CF-A371-DA942FE4F461}" presName="aNode" presStyleLbl="fgAcc1" presStyleIdx="3" presStyleCnt="4" custScaleX="473898">
        <dgm:presLayoutVars>
          <dgm:bulletEnabled val="1"/>
        </dgm:presLayoutVars>
      </dgm:prSet>
      <dgm:spPr/>
    </dgm:pt>
    <dgm:pt modelId="{4DF362CE-1A46-4755-8C24-D9DD89A94770}" type="pres">
      <dgm:prSet presAssocID="{AD65C7FC-5B43-46CF-A371-DA942FE4F461}" presName="aSpace" presStyleCnt="0"/>
      <dgm:spPr/>
    </dgm:pt>
  </dgm:ptLst>
  <dgm:cxnLst>
    <dgm:cxn modelId="{0855A41A-104B-4913-B792-6AF7AD50E2BA}" srcId="{CBE02525-814B-4C63-B791-E85F184CB22C}" destId="{0E8336B0-7775-4651-A3D7-B58B8D7B04C0}" srcOrd="0" destOrd="0" parTransId="{4A319E67-A9C8-4D63-8282-35CC0EDAEECD}" sibTransId="{2BA75C1D-5F4D-4AE4-A905-FB3FA8CBE875}"/>
    <dgm:cxn modelId="{4D2A252B-E305-456C-B422-F0C31D8C0ABC}" type="presOf" srcId="{AD65C7FC-5B43-46CF-A371-DA942FE4F461}" destId="{8DDA1395-E6C0-4076-8EDE-6F99CE8D4F0E}" srcOrd="0" destOrd="0" presId="urn:microsoft.com/office/officeart/2005/8/layout/pyramid2"/>
    <dgm:cxn modelId="{923FCA39-015E-418A-B922-7A8BC5CF1575}" type="presOf" srcId="{6FADF429-1D05-45D2-9838-95765662E884}" destId="{1E642788-AB62-4F4C-9F90-7B0EC684713D}" srcOrd="0" destOrd="0" presId="urn:microsoft.com/office/officeart/2005/8/layout/pyramid2"/>
    <dgm:cxn modelId="{1AE62356-1FEC-4A47-9D17-3E62B1D57A1C}" srcId="{CBE02525-814B-4C63-B791-E85F184CB22C}" destId="{88B24CFA-197C-43E6-8C39-B81D55231FFA}" srcOrd="1" destOrd="0" parTransId="{AB02665C-8248-4AF5-93E0-D5F52230A1F3}" sibTransId="{3D8B1CA2-4B57-47ED-9658-0D8087C64347}"/>
    <dgm:cxn modelId="{8357A456-3F33-4A31-8C10-1307401215F3}" type="presOf" srcId="{0E8336B0-7775-4651-A3D7-B58B8D7B04C0}" destId="{F8484492-4D72-409E-83AA-23E0F31C61FB}" srcOrd="0" destOrd="0" presId="urn:microsoft.com/office/officeart/2005/8/layout/pyramid2"/>
    <dgm:cxn modelId="{927D2398-B7CC-4CDB-89E3-996E98722E78}" srcId="{CBE02525-814B-4C63-B791-E85F184CB22C}" destId="{6FADF429-1D05-45D2-9838-95765662E884}" srcOrd="2" destOrd="0" parTransId="{AC02A541-43CD-4429-9A81-1BCC209CD87D}" sibTransId="{B3AD5526-61F6-481B-A914-8F232A15F1AA}"/>
    <dgm:cxn modelId="{7483F3B2-B74F-4A30-B6B7-BDF0772C38B6}" type="presOf" srcId="{88B24CFA-197C-43E6-8C39-B81D55231FFA}" destId="{369918F9-77F7-4725-B627-B9BA9B85F729}" srcOrd="0" destOrd="0" presId="urn:microsoft.com/office/officeart/2005/8/layout/pyramid2"/>
    <dgm:cxn modelId="{F2FF58B4-3C9D-4F48-A8A3-833C9F0F8625}" type="presOf" srcId="{CBE02525-814B-4C63-B791-E85F184CB22C}" destId="{2F726FC6-D116-4216-9B67-B37BF43DE3D1}" srcOrd="0" destOrd="0" presId="urn:microsoft.com/office/officeart/2005/8/layout/pyramid2"/>
    <dgm:cxn modelId="{D07668BC-EF42-41AF-9E31-7E2E80C7C9B0}" srcId="{CBE02525-814B-4C63-B791-E85F184CB22C}" destId="{AD65C7FC-5B43-46CF-A371-DA942FE4F461}" srcOrd="3" destOrd="0" parTransId="{93B53EF2-E704-47EB-AD24-1A532061860D}" sibTransId="{4C6E6BB4-2179-4B63-A571-9AED5A13F154}"/>
    <dgm:cxn modelId="{8D87F73E-CCF5-4D66-90DA-50748BC2575A}" type="presParOf" srcId="{2F726FC6-D116-4216-9B67-B37BF43DE3D1}" destId="{697AB7E1-4726-4F83-8E2F-F07F91D66B38}" srcOrd="0" destOrd="0" presId="urn:microsoft.com/office/officeart/2005/8/layout/pyramid2"/>
    <dgm:cxn modelId="{977600C1-CDF6-4DBE-8A7F-AF5C915BA7C2}" type="presParOf" srcId="{2F726FC6-D116-4216-9B67-B37BF43DE3D1}" destId="{53D84ED6-902D-4922-8BE4-297C0FAFEEA2}" srcOrd="1" destOrd="0" presId="urn:microsoft.com/office/officeart/2005/8/layout/pyramid2"/>
    <dgm:cxn modelId="{09F1A951-7CB1-4B63-A1F4-24B65CA01B7A}" type="presParOf" srcId="{53D84ED6-902D-4922-8BE4-297C0FAFEEA2}" destId="{F8484492-4D72-409E-83AA-23E0F31C61FB}" srcOrd="0" destOrd="0" presId="urn:microsoft.com/office/officeart/2005/8/layout/pyramid2"/>
    <dgm:cxn modelId="{11C5C22B-CC96-46C1-9D0D-C7F6F1267C1E}" type="presParOf" srcId="{53D84ED6-902D-4922-8BE4-297C0FAFEEA2}" destId="{D5E5FB30-9F0B-4FA6-BB6F-F93D7782CA72}" srcOrd="1" destOrd="0" presId="urn:microsoft.com/office/officeart/2005/8/layout/pyramid2"/>
    <dgm:cxn modelId="{3BC4210A-C5DA-45E9-AE61-FC7AD7E25B49}" type="presParOf" srcId="{53D84ED6-902D-4922-8BE4-297C0FAFEEA2}" destId="{369918F9-77F7-4725-B627-B9BA9B85F729}" srcOrd="2" destOrd="0" presId="urn:microsoft.com/office/officeart/2005/8/layout/pyramid2"/>
    <dgm:cxn modelId="{E31E9F9C-8474-4DA3-9D75-18848ADC8B37}" type="presParOf" srcId="{53D84ED6-902D-4922-8BE4-297C0FAFEEA2}" destId="{8666D247-2EEB-4CBD-AFA6-DA3349DE1CCF}" srcOrd="3" destOrd="0" presId="urn:microsoft.com/office/officeart/2005/8/layout/pyramid2"/>
    <dgm:cxn modelId="{54AB95BA-6B01-4B39-8884-40218F48963D}" type="presParOf" srcId="{53D84ED6-902D-4922-8BE4-297C0FAFEEA2}" destId="{1E642788-AB62-4F4C-9F90-7B0EC684713D}" srcOrd="4" destOrd="0" presId="urn:microsoft.com/office/officeart/2005/8/layout/pyramid2"/>
    <dgm:cxn modelId="{9CE38611-ED9B-4D97-98CE-571E420E01DD}" type="presParOf" srcId="{53D84ED6-902D-4922-8BE4-297C0FAFEEA2}" destId="{2A4293E3-9CA2-45A3-8722-E371631ED6DC}" srcOrd="5" destOrd="0" presId="urn:microsoft.com/office/officeart/2005/8/layout/pyramid2"/>
    <dgm:cxn modelId="{9C0ABF6E-F317-4CB9-8B4F-153C9A170869}" type="presParOf" srcId="{53D84ED6-902D-4922-8BE4-297C0FAFEEA2}" destId="{8DDA1395-E6C0-4076-8EDE-6F99CE8D4F0E}" srcOrd="6" destOrd="0" presId="urn:microsoft.com/office/officeart/2005/8/layout/pyramid2"/>
    <dgm:cxn modelId="{AF129E57-E93C-4391-B2C1-DA9D959A22F1}" type="presParOf" srcId="{53D84ED6-902D-4922-8BE4-297C0FAFEEA2}" destId="{4DF362CE-1A46-4755-8C24-D9DD89A94770}"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CBE02525-814B-4C63-B791-E85F184CB22C}" type="doc">
      <dgm:prSet loTypeId="urn:microsoft.com/office/officeart/2005/8/layout/pyramid2" loCatId="list" qsTypeId="urn:microsoft.com/office/officeart/2005/8/quickstyle/3d2" qsCatId="3D" csTypeId="urn:microsoft.com/office/officeart/2005/8/colors/colorful4" csCatId="colorful" phldr="1"/>
      <dgm:spPr/>
      <dgm:t>
        <a:bodyPr/>
        <a:lstStyle/>
        <a:p>
          <a:pPr rtl="1"/>
          <a:endParaRPr lang="ar-SY"/>
        </a:p>
      </dgm:t>
    </dgm:pt>
    <dgm:pt modelId="{0E8336B0-7775-4651-A3D7-B58B8D7B04C0}">
      <dgm:prSet phldrT="[نص]" custT="1"/>
      <dgm:spPr/>
      <dgm:t>
        <a:bodyPr/>
        <a:lstStyle/>
        <a:p>
          <a:pPr algn="r" rtl="1"/>
          <a:r>
            <a:rPr lang="ar-SA" sz="2800" b="1" dirty="0"/>
            <a:t>أثناء أزمة صحية، تحليل بيانات الإصابات المتاحة لتقدير حجم المخاطر واتخاذ قرارات حول استمرار العمل أو الإغلاق المؤقت</a:t>
          </a:r>
          <a:endParaRPr lang="ar-SY" sz="2800" b="1" dirty="0">
            <a:effectLst/>
            <a:latin typeface="Times New Roman"/>
            <a:cs typeface="+mj-cs"/>
          </a:endParaRPr>
        </a:p>
      </dgm:t>
    </dgm:pt>
    <dgm:pt modelId="{4A319E67-A9C8-4D63-8282-35CC0EDAEECD}" type="parTrans" cxnId="{0855A41A-104B-4913-B792-6AF7AD50E2BA}">
      <dgm:prSet/>
      <dgm:spPr/>
      <dgm:t>
        <a:bodyPr/>
        <a:lstStyle/>
        <a:p>
          <a:pPr rtl="1"/>
          <a:endParaRPr lang="ar-SY" sz="3200" b="0">
            <a:solidFill>
              <a:schemeClr val="tx1"/>
            </a:solidFill>
            <a:cs typeface="+mj-cs"/>
          </a:endParaRPr>
        </a:p>
      </dgm:t>
    </dgm:pt>
    <dgm:pt modelId="{2BA75C1D-5F4D-4AE4-A905-FB3FA8CBE875}" type="sibTrans" cxnId="{0855A41A-104B-4913-B792-6AF7AD50E2BA}">
      <dgm:prSet/>
      <dgm:spPr/>
      <dgm:t>
        <a:bodyPr/>
        <a:lstStyle/>
        <a:p>
          <a:pPr rtl="1"/>
          <a:endParaRPr lang="ar-SY" sz="3200" b="0">
            <a:solidFill>
              <a:schemeClr val="tx1"/>
            </a:solidFill>
            <a:cs typeface="+mj-cs"/>
          </a:endParaRPr>
        </a:p>
      </dgm:t>
    </dgm:pt>
    <dgm:pt modelId="{2F726FC6-D116-4216-9B67-B37BF43DE3D1}" type="pres">
      <dgm:prSet presAssocID="{CBE02525-814B-4C63-B791-E85F184CB22C}" presName="compositeShape" presStyleCnt="0">
        <dgm:presLayoutVars>
          <dgm:dir/>
          <dgm:resizeHandles/>
        </dgm:presLayoutVars>
      </dgm:prSet>
      <dgm:spPr/>
    </dgm:pt>
    <dgm:pt modelId="{697AB7E1-4726-4F83-8E2F-F07F91D66B38}" type="pres">
      <dgm:prSet presAssocID="{CBE02525-814B-4C63-B791-E85F184CB22C}" presName="pyramid" presStyleLbl="node1" presStyleIdx="0" presStyleCnt="1"/>
      <dgm:spPr/>
    </dgm:pt>
    <dgm:pt modelId="{53D84ED6-902D-4922-8BE4-297C0FAFEEA2}" type="pres">
      <dgm:prSet presAssocID="{CBE02525-814B-4C63-B791-E85F184CB22C}" presName="theList" presStyleCnt="0"/>
      <dgm:spPr/>
    </dgm:pt>
    <dgm:pt modelId="{F8484492-4D72-409E-83AA-23E0F31C61FB}" type="pres">
      <dgm:prSet presAssocID="{0E8336B0-7775-4651-A3D7-B58B8D7B04C0}" presName="aNode" presStyleLbl="fgAcc1" presStyleIdx="0" presStyleCnt="1" custScaleX="473898" custScaleY="58038">
        <dgm:presLayoutVars>
          <dgm:bulletEnabled val="1"/>
        </dgm:presLayoutVars>
      </dgm:prSet>
      <dgm:spPr/>
    </dgm:pt>
    <dgm:pt modelId="{D5E5FB30-9F0B-4FA6-BB6F-F93D7782CA72}" type="pres">
      <dgm:prSet presAssocID="{0E8336B0-7775-4651-A3D7-B58B8D7B04C0}" presName="aSpace" presStyleCnt="0"/>
      <dgm:spPr/>
    </dgm:pt>
  </dgm:ptLst>
  <dgm:cxnLst>
    <dgm:cxn modelId="{0855A41A-104B-4913-B792-6AF7AD50E2BA}" srcId="{CBE02525-814B-4C63-B791-E85F184CB22C}" destId="{0E8336B0-7775-4651-A3D7-B58B8D7B04C0}" srcOrd="0" destOrd="0" parTransId="{4A319E67-A9C8-4D63-8282-35CC0EDAEECD}" sibTransId="{2BA75C1D-5F4D-4AE4-A905-FB3FA8CBE875}"/>
    <dgm:cxn modelId="{5DC9F962-436E-4AEB-90EF-81E27B1434AA}" type="presOf" srcId="{0E8336B0-7775-4651-A3D7-B58B8D7B04C0}" destId="{F8484492-4D72-409E-83AA-23E0F31C61FB}" srcOrd="0" destOrd="0" presId="urn:microsoft.com/office/officeart/2005/8/layout/pyramid2"/>
    <dgm:cxn modelId="{AC1FEAE3-47A7-4BF0-9087-BF983335E92E}" type="presOf" srcId="{CBE02525-814B-4C63-B791-E85F184CB22C}" destId="{2F726FC6-D116-4216-9B67-B37BF43DE3D1}" srcOrd="0" destOrd="0" presId="urn:microsoft.com/office/officeart/2005/8/layout/pyramid2"/>
    <dgm:cxn modelId="{50157077-A17C-4B2D-8840-3655D974096F}" type="presParOf" srcId="{2F726FC6-D116-4216-9B67-B37BF43DE3D1}" destId="{697AB7E1-4726-4F83-8E2F-F07F91D66B38}" srcOrd="0" destOrd="0" presId="urn:microsoft.com/office/officeart/2005/8/layout/pyramid2"/>
    <dgm:cxn modelId="{7BA70644-B8DC-40B1-B406-D6213E5FAE1B}" type="presParOf" srcId="{2F726FC6-D116-4216-9B67-B37BF43DE3D1}" destId="{53D84ED6-902D-4922-8BE4-297C0FAFEEA2}" srcOrd="1" destOrd="0" presId="urn:microsoft.com/office/officeart/2005/8/layout/pyramid2"/>
    <dgm:cxn modelId="{086B1A44-8343-4A30-8FD2-DD95A5CBBF28}" type="presParOf" srcId="{53D84ED6-902D-4922-8BE4-297C0FAFEEA2}" destId="{F8484492-4D72-409E-83AA-23E0F31C61FB}" srcOrd="0" destOrd="0" presId="urn:microsoft.com/office/officeart/2005/8/layout/pyramid2"/>
    <dgm:cxn modelId="{7A63F4C9-3B90-4074-B816-167BF1157C54}" type="presParOf" srcId="{53D84ED6-902D-4922-8BE4-297C0FAFEEA2}" destId="{D5E5FB30-9F0B-4FA6-BB6F-F93D7782CA72}" srcOrd="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4C3F4C45-EF88-4860-A280-211FEC14BC09}" type="doc">
      <dgm:prSet loTypeId="urn:microsoft.com/office/officeart/2005/8/layout/pyramid2" loCatId="pyramid" qsTypeId="urn:microsoft.com/office/officeart/2005/8/quickstyle/simple1" qsCatId="simple" csTypeId="urn:microsoft.com/office/officeart/2005/8/colors/colorful4" csCatId="colorful" phldr="1"/>
      <dgm:spPr/>
    </dgm:pt>
    <dgm:pt modelId="{0C244BA4-F69F-4AB5-B69E-B32A6A85E67D}">
      <dgm:prSet/>
      <dgm:spPr/>
      <dgm:t>
        <a:bodyPr/>
        <a:lstStyle/>
        <a:p>
          <a:pPr algn="r" rtl="1"/>
          <a:r>
            <a:rPr lang="ar-SA" dirty="0"/>
            <a:t>تحليل </a:t>
          </a:r>
          <a:r>
            <a:rPr lang="en-US" dirty="0"/>
            <a:t>SWOT </a:t>
          </a:r>
          <a:r>
            <a:rPr lang="ar-SA" dirty="0"/>
            <a:t>  :تحديد نقاط القوة، الضعف، الفرص، والتهديدات.</a:t>
          </a:r>
        </a:p>
      </dgm:t>
    </dgm:pt>
    <dgm:pt modelId="{F1D43687-74C1-47DF-AB7A-D46AF68CE2B4}" type="parTrans" cxnId="{D60CC572-6730-45CE-A0D8-47647CB637F7}">
      <dgm:prSet/>
      <dgm:spPr/>
      <dgm:t>
        <a:bodyPr/>
        <a:lstStyle/>
        <a:p>
          <a:pPr algn="r" rtl="1"/>
          <a:endParaRPr lang="ar-SA"/>
        </a:p>
      </dgm:t>
    </dgm:pt>
    <dgm:pt modelId="{F5DA92C8-04E7-44E8-A6B0-BA7F8CCA378E}" type="sibTrans" cxnId="{D60CC572-6730-45CE-A0D8-47647CB637F7}">
      <dgm:prSet/>
      <dgm:spPr/>
      <dgm:t>
        <a:bodyPr/>
        <a:lstStyle/>
        <a:p>
          <a:pPr algn="r" rtl="1"/>
          <a:endParaRPr lang="ar-SA"/>
        </a:p>
      </dgm:t>
    </dgm:pt>
    <dgm:pt modelId="{DBFEB770-F144-46BB-9AF1-38E1FA53C73C}">
      <dgm:prSet/>
      <dgm:spPr/>
      <dgm:t>
        <a:bodyPr/>
        <a:lstStyle/>
        <a:p>
          <a:pPr algn="r" rtl="1"/>
          <a:r>
            <a:rPr lang="ar-SA" dirty="0"/>
            <a:t>مصفوفة المخاطر: تقييم احتمالية حدوث المخاطر وتأثيرها.</a:t>
          </a:r>
        </a:p>
      </dgm:t>
    </dgm:pt>
    <dgm:pt modelId="{2444B933-BF56-4234-ABF9-8474ACC910E1}" type="parTrans" cxnId="{152E28B7-0ABE-4EF2-95B3-6E1414C325A5}">
      <dgm:prSet/>
      <dgm:spPr/>
      <dgm:t>
        <a:bodyPr/>
        <a:lstStyle/>
        <a:p>
          <a:pPr algn="r" rtl="1"/>
          <a:endParaRPr lang="ar-SA"/>
        </a:p>
      </dgm:t>
    </dgm:pt>
    <dgm:pt modelId="{9285C977-094B-4E5C-9D70-DC8B0FD21F91}" type="sibTrans" cxnId="{152E28B7-0ABE-4EF2-95B3-6E1414C325A5}">
      <dgm:prSet/>
      <dgm:spPr/>
      <dgm:t>
        <a:bodyPr/>
        <a:lstStyle/>
        <a:p>
          <a:pPr algn="r" rtl="1"/>
          <a:endParaRPr lang="ar-SA"/>
        </a:p>
      </dgm:t>
    </dgm:pt>
    <dgm:pt modelId="{35FB7B7A-AC6E-408E-ACCF-251683125707}">
      <dgm:prSet/>
      <dgm:spPr/>
      <dgm:t>
        <a:bodyPr/>
        <a:lstStyle/>
        <a:p>
          <a:pPr algn="r" rtl="1"/>
          <a:r>
            <a:rPr lang="ar-SA" dirty="0"/>
            <a:t>تحليل السيناريوهات: تصور الاحتمالات المختلفة ووضع خطط بديلة</a:t>
          </a:r>
        </a:p>
      </dgm:t>
    </dgm:pt>
    <dgm:pt modelId="{769AE610-E608-4893-A2CC-7008D4FDDF5B}" type="parTrans" cxnId="{68FAFAFB-C050-449D-BB78-341A94577C5F}">
      <dgm:prSet/>
      <dgm:spPr/>
      <dgm:t>
        <a:bodyPr/>
        <a:lstStyle/>
        <a:p>
          <a:pPr algn="r" rtl="1"/>
          <a:endParaRPr lang="ar-SA"/>
        </a:p>
      </dgm:t>
    </dgm:pt>
    <dgm:pt modelId="{39D93D0D-FD9C-48FC-9422-E3C4D5A9B9DC}" type="sibTrans" cxnId="{68FAFAFB-C050-449D-BB78-341A94577C5F}">
      <dgm:prSet/>
      <dgm:spPr/>
      <dgm:t>
        <a:bodyPr/>
        <a:lstStyle/>
        <a:p>
          <a:pPr algn="r" rtl="1"/>
          <a:endParaRPr lang="ar-SA"/>
        </a:p>
      </dgm:t>
    </dgm:pt>
    <dgm:pt modelId="{7FEB068B-EF94-40A4-B330-3061E9C52F84}">
      <dgm:prSet/>
      <dgm:spPr/>
      <dgm:t>
        <a:bodyPr/>
        <a:lstStyle/>
        <a:p>
          <a:pPr algn="r" rtl="1"/>
          <a:r>
            <a:rPr lang="en-US" dirty="0"/>
            <a:t>Decision Matrix: </a:t>
          </a:r>
          <a:r>
            <a:rPr lang="ar-SA" dirty="0"/>
            <a:t>مقارنة البدائل وفق معايير محددة.</a:t>
          </a:r>
        </a:p>
      </dgm:t>
    </dgm:pt>
    <dgm:pt modelId="{6A0B3206-5C49-4D06-B3C1-9556A50FD12B}" type="parTrans" cxnId="{C1BBF529-FB13-4F3B-B539-B1E6846EAA6C}">
      <dgm:prSet/>
      <dgm:spPr/>
      <dgm:t>
        <a:bodyPr/>
        <a:lstStyle/>
        <a:p>
          <a:pPr algn="r" rtl="1"/>
          <a:endParaRPr lang="ar-SA"/>
        </a:p>
      </dgm:t>
    </dgm:pt>
    <dgm:pt modelId="{B5A706F5-66CA-48D4-B083-9C4754C906C7}" type="sibTrans" cxnId="{C1BBF529-FB13-4F3B-B539-B1E6846EAA6C}">
      <dgm:prSet/>
      <dgm:spPr/>
      <dgm:t>
        <a:bodyPr/>
        <a:lstStyle/>
        <a:p>
          <a:pPr algn="r" rtl="1"/>
          <a:endParaRPr lang="ar-SA"/>
        </a:p>
      </dgm:t>
    </dgm:pt>
    <dgm:pt modelId="{D663D697-EBAD-426F-B2D7-DCEB1CC609F4}" type="pres">
      <dgm:prSet presAssocID="{4C3F4C45-EF88-4860-A280-211FEC14BC09}" presName="compositeShape" presStyleCnt="0">
        <dgm:presLayoutVars>
          <dgm:dir/>
          <dgm:resizeHandles/>
        </dgm:presLayoutVars>
      </dgm:prSet>
      <dgm:spPr/>
    </dgm:pt>
    <dgm:pt modelId="{EC993215-0B82-47BF-B4C4-AD7A4C9115C9}" type="pres">
      <dgm:prSet presAssocID="{4C3F4C45-EF88-4860-A280-211FEC14BC09}" presName="pyramid" presStyleLbl="node1" presStyleIdx="0" presStyleCnt="1"/>
      <dgm:spPr/>
    </dgm:pt>
    <dgm:pt modelId="{9882F22C-7034-4DBE-B245-18CB47426E72}" type="pres">
      <dgm:prSet presAssocID="{4C3F4C45-EF88-4860-A280-211FEC14BC09}" presName="theList" presStyleCnt="0"/>
      <dgm:spPr/>
    </dgm:pt>
    <dgm:pt modelId="{F8460C59-5443-4FB2-B773-EFCB71DAEDCC}" type="pres">
      <dgm:prSet presAssocID="{0C244BA4-F69F-4AB5-B69E-B32A6A85E67D}" presName="aNode" presStyleLbl="fgAcc1" presStyleIdx="0" presStyleCnt="4" custScaleX="359101">
        <dgm:presLayoutVars>
          <dgm:bulletEnabled val="1"/>
        </dgm:presLayoutVars>
      </dgm:prSet>
      <dgm:spPr/>
    </dgm:pt>
    <dgm:pt modelId="{3EE7106B-AC12-4656-9BE2-18A1C07D97DF}" type="pres">
      <dgm:prSet presAssocID="{0C244BA4-F69F-4AB5-B69E-B32A6A85E67D}" presName="aSpace" presStyleCnt="0"/>
      <dgm:spPr/>
    </dgm:pt>
    <dgm:pt modelId="{7E42A79E-403F-422D-A183-BF8609443002}" type="pres">
      <dgm:prSet presAssocID="{DBFEB770-F144-46BB-9AF1-38E1FA53C73C}" presName="aNode" presStyleLbl="fgAcc1" presStyleIdx="1" presStyleCnt="4" custScaleX="359101">
        <dgm:presLayoutVars>
          <dgm:bulletEnabled val="1"/>
        </dgm:presLayoutVars>
      </dgm:prSet>
      <dgm:spPr/>
    </dgm:pt>
    <dgm:pt modelId="{0D458D19-10B6-432B-856D-FF023C444DAE}" type="pres">
      <dgm:prSet presAssocID="{DBFEB770-F144-46BB-9AF1-38E1FA53C73C}" presName="aSpace" presStyleCnt="0"/>
      <dgm:spPr/>
    </dgm:pt>
    <dgm:pt modelId="{8AAC2FF3-64ED-42A5-B6D1-B5674734C141}" type="pres">
      <dgm:prSet presAssocID="{35FB7B7A-AC6E-408E-ACCF-251683125707}" presName="aNode" presStyleLbl="fgAcc1" presStyleIdx="2" presStyleCnt="4" custScaleX="359101">
        <dgm:presLayoutVars>
          <dgm:bulletEnabled val="1"/>
        </dgm:presLayoutVars>
      </dgm:prSet>
      <dgm:spPr/>
    </dgm:pt>
    <dgm:pt modelId="{57BA48AA-75EA-4C2B-8098-2578B2CEB649}" type="pres">
      <dgm:prSet presAssocID="{35FB7B7A-AC6E-408E-ACCF-251683125707}" presName="aSpace" presStyleCnt="0"/>
      <dgm:spPr/>
    </dgm:pt>
    <dgm:pt modelId="{88D0CF3E-9EE2-447B-84D5-07618871E09E}" type="pres">
      <dgm:prSet presAssocID="{7FEB068B-EF94-40A4-B330-3061E9C52F84}" presName="aNode" presStyleLbl="fgAcc1" presStyleIdx="3" presStyleCnt="4" custScaleX="359101">
        <dgm:presLayoutVars>
          <dgm:bulletEnabled val="1"/>
        </dgm:presLayoutVars>
      </dgm:prSet>
      <dgm:spPr/>
    </dgm:pt>
    <dgm:pt modelId="{C697D4CA-A637-44B0-8EE3-8989C88DCC7D}" type="pres">
      <dgm:prSet presAssocID="{7FEB068B-EF94-40A4-B330-3061E9C52F84}" presName="aSpace" presStyleCnt="0"/>
      <dgm:spPr/>
    </dgm:pt>
  </dgm:ptLst>
  <dgm:cxnLst>
    <dgm:cxn modelId="{18AE6302-F21C-494B-8530-900138D171A0}" type="presOf" srcId="{7FEB068B-EF94-40A4-B330-3061E9C52F84}" destId="{88D0CF3E-9EE2-447B-84D5-07618871E09E}" srcOrd="0" destOrd="0" presId="urn:microsoft.com/office/officeart/2005/8/layout/pyramid2"/>
    <dgm:cxn modelId="{A901CF26-DD2F-4F40-B397-0A65E65BEFDB}" type="presOf" srcId="{0C244BA4-F69F-4AB5-B69E-B32A6A85E67D}" destId="{F8460C59-5443-4FB2-B773-EFCB71DAEDCC}" srcOrd="0" destOrd="0" presId="urn:microsoft.com/office/officeart/2005/8/layout/pyramid2"/>
    <dgm:cxn modelId="{C1BBF529-FB13-4F3B-B539-B1E6846EAA6C}" srcId="{4C3F4C45-EF88-4860-A280-211FEC14BC09}" destId="{7FEB068B-EF94-40A4-B330-3061E9C52F84}" srcOrd="3" destOrd="0" parTransId="{6A0B3206-5C49-4D06-B3C1-9556A50FD12B}" sibTransId="{B5A706F5-66CA-48D4-B083-9C4754C906C7}"/>
    <dgm:cxn modelId="{C50A6E2E-9CA4-4414-8A48-5CD7A65AF160}" type="presOf" srcId="{4C3F4C45-EF88-4860-A280-211FEC14BC09}" destId="{D663D697-EBAD-426F-B2D7-DCEB1CC609F4}" srcOrd="0" destOrd="0" presId="urn:microsoft.com/office/officeart/2005/8/layout/pyramid2"/>
    <dgm:cxn modelId="{D60CC572-6730-45CE-A0D8-47647CB637F7}" srcId="{4C3F4C45-EF88-4860-A280-211FEC14BC09}" destId="{0C244BA4-F69F-4AB5-B69E-B32A6A85E67D}" srcOrd="0" destOrd="0" parTransId="{F1D43687-74C1-47DF-AB7A-D46AF68CE2B4}" sibTransId="{F5DA92C8-04E7-44E8-A6B0-BA7F8CCA378E}"/>
    <dgm:cxn modelId="{2557765A-E3D4-47BA-B894-D78BCF8F802D}" type="presOf" srcId="{35FB7B7A-AC6E-408E-ACCF-251683125707}" destId="{8AAC2FF3-64ED-42A5-B6D1-B5674734C141}" srcOrd="0" destOrd="0" presId="urn:microsoft.com/office/officeart/2005/8/layout/pyramid2"/>
    <dgm:cxn modelId="{152E28B7-0ABE-4EF2-95B3-6E1414C325A5}" srcId="{4C3F4C45-EF88-4860-A280-211FEC14BC09}" destId="{DBFEB770-F144-46BB-9AF1-38E1FA53C73C}" srcOrd="1" destOrd="0" parTransId="{2444B933-BF56-4234-ABF9-8474ACC910E1}" sibTransId="{9285C977-094B-4E5C-9D70-DC8B0FD21F91}"/>
    <dgm:cxn modelId="{3E38ADF0-F1E3-4197-8BC9-F7581530A1FC}" type="presOf" srcId="{DBFEB770-F144-46BB-9AF1-38E1FA53C73C}" destId="{7E42A79E-403F-422D-A183-BF8609443002}" srcOrd="0" destOrd="0" presId="urn:microsoft.com/office/officeart/2005/8/layout/pyramid2"/>
    <dgm:cxn modelId="{68FAFAFB-C050-449D-BB78-341A94577C5F}" srcId="{4C3F4C45-EF88-4860-A280-211FEC14BC09}" destId="{35FB7B7A-AC6E-408E-ACCF-251683125707}" srcOrd="2" destOrd="0" parTransId="{769AE610-E608-4893-A2CC-7008D4FDDF5B}" sibTransId="{39D93D0D-FD9C-48FC-9422-E3C4D5A9B9DC}"/>
    <dgm:cxn modelId="{E0A898E7-94FE-4184-ABF2-4B2EB8E1DC1F}" type="presParOf" srcId="{D663D697-EBAD-426F-B2D7-DCEB1CC609F4}" destId="{EC993215-0B82-47BF-B4C4-AD7A4C9115C9}" srcOrd="0" destOrd="0" presId="urn:microsoft.com/office/officeart/2005/8/layout/pyramid2"/>
    <dgm:cxn modelId="{D5466F56-8F5C-4583-AE49-76C3E9AE4030}" type="presParOf" srcId="{D663D697-EBAD-426F-B2D7-DCEB1CC609F4}" destId="{9882F22C-7034-4DBE-B245-18CB47426E72}" srcOrd="1" destOrd="0" presId="urn:microsoft.com/office/officeart/2005/8/layout/pyramid2"/>
    <dgm:cxn modelId="{E2EAAE54-FF2A-4080-B64A-F719FA1E5E60}" type="presParOf" srcId="{9882F22C-7034-4DBE-B245-18CB47426E72}" destId="{F8460C59-5443-4FB2-B773-EFCB71DAEDCC}" srcOrd="0" destOrd="0" presId="urn:microsoft.com/office/officeart/2005/8/layout/pyramid2"/>
    <dgm:cxn modelId="{E6A42D3F-DDC8-4445-8323-272F032D44C7}" type="presParOf" srcId="{9882F22C-7034-4DBE-B245-18CB47426E72}" destId="{3EE7106B-AC12-4656-9BE2-18A1C07D97DF}" srcOrd="1" destOrd="0" presId="urn:microsoft.com/office/officeart/2005/8/layout/pyramid2"/>
    <dgm:cxn modelId="{2F00DAD8-5AC5-4073-886D-521E90CAF989}" type="presParOf" srcId="{9882F22C-7034-4DBE-B245-18CB47426E72}" destId="{7E42A79E-403F-422D-A183-BF8609443002}" srcOrd="2" destOrd="0" presId="urn:microsoft.com/office/officeart/2005/8/layout/pyramid2"/>
    <dgm:cxn modelId="{A5CB0245-FC3F-4007-B7ED-56313BED563A}" type="presParOf" srcId="{9882F22C-7034-4DBE-B245-18CB47426E72}" destId="{0D458D19-10B6-432B-856D-FF023C444DAE}" srcOrd="3" destOrd="0" presId="urn:microsoft.com/office/officeart/2005/8/layout/pyramid2"/>
    <dgm:cxn modelId="{9FFDA3DD-D4F8-432F-90F8-2516FFB122F8}" type="presParOf" srcId="{9882F22C-7034-4DBE-B245-18CB47426E72}" destId="{8AAC2FF3-64ED-42A5-B6D1-B5674734C141}" srcOrd="4" destOrd="0" presId="urn:microsoft.com/office/officeart/2005/8/layout/pyramid2"/>
    <dgm:cxn modelId="{47865FBD-AF1F-4488-A2A5-953FE198CC62}" type="presParOf" srcId="{9882F22C-7034-4DBE-B245-18CB47426E72}" destId="{57BA48AA-75EA-4C2B-8098-2578B2CEB649}" srcOrd="5" destOrd="0" presId="urn:microsoft.com/office/officeart/2005/8/layout/pyramid2"/>
    <dgm:cxn modelId="{AAF726CC-6F10-490B-8711-F11DA394A2BE}" type="presParOf" srcId="{9882F22C-7034-4DBE-B245-18CB47426E72}" destId="{88D0CF3E-9EE2-447B-84D5-07618871E09E}" srcOrd="6" destOrd="0" presId="urn:microsoft.com/office/officeart/2005/8/layout/pyramid2"/>
    <dgm:cxn modelId="{AAEF50A6-3A14-41DA-9374-E2949CDAD233}" type="presParOf" srcId="{9882F22C-7034-4DBE-B245-18CB47426E72}" destId="{C697D4CA-A637-44B0-8EE3-8989C88DCC7D}"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720CAFE8-7021-4984-ABE9-55A9F20F617C}" type="doc">
      <dgm:prSet loTypeId="urn:microsoft.com/office/officeart/2005/8/layout/arrow2" loCatId="process" qsTypeId="urn:microsoft.com/office/officeart/2005/8/quickstyle/3d3" qsCatId="3D" csTypeId="urn:microsoft.com/office/officeart/2005/8/colors/colorful5" csCatId="colorful" phldr="1"/>
      <dgm:spPr/>
    </dgm:pt>
    <dgm:pt modelId="{66AB5E81-78F0-45FF-A560-D0B7063E2302}">
      <dgm:prSet phldrT="[نص]" custT="1"/>
      <dgm:spPr/>
      <dgm:t>
        <a:bodyPr/>
        <a:lstStyle/>
        <a:p>
          <a:pPr rtl="1"/>
          <a:r>
            <a:rPr lang="ar-SA" sz="2800" dirty="0">
              <a:cs typeface="+mj-cs"/>
            </a:rPr>
            <a:t>توفر إطارًا عمليًا لاتخاذ قرارات عاجلة</a:t>
          </a:r>
        </a:p>
      </dgm:t>
    </dgm:pt>
    <dgm:pt modelId="{7C43D925-3592-457F-BDA0-AE4B5DE49225}" type="parTrans" cxnId="{96CB2C96-A797-4D7C-8353-68B763BC8F0A}">
      <dgm:prSet/>
      <dgm:spPr/>
      <dgm:t>
        <a:bodyPr/>
        <a:lstStyle/>
        <a:p>
          <a:pPr rtl="1"/>
          <a:endParaRPr lang="ar-SA" sz="2800">
            <a:cs typeface="+mj-cs"/>
          </a:endParaRPr>
        </a:p>
      </dgm:t>
    </dgm:pt>
    <dgm:pt modelId="{C131456F-A164-4BCE-9FF9-7955F876FDB3}" type="sibTrans" cxnId="{96CB2C96-A797-4D7C-8353-68B763BC8F0A}">
      <dgm:prSet/>
      <dgm:spPr/>
      <dgm:t>
        <a:bodyPr/>
        <a:lstStyle/>
        <a:p>
          <a:pPr rtl="1"/>
          <a:endParaRPr lang="ar-SA" sz="2800">
            <a:cs typeface="+mj-cs"/>
          </a:endParaRPr>
        </a:p>
      </dgm:t>
    </dgm:pt>
    <dgm:pt modelId="{7C8ACD36-8ADF-482A-BC32-B1EA7791A097}">
      <dgm:prSet phldrT="[نص]" custT="1"/>
      <dgm:spPr/>
      <dgm:t>
        <a:bodyPr/>
        <a:lstStyle/>
        <a:p>
          <a:pPr rtl="1"/>
          <a:r>
            <a:rPr lang="ar-SA" sz="2800" dirty="0">
              <a:cs typeface="+mj-cs"/>
            </a:rPr>
            <a:t>تساعد على تقليل الأخطاء الناتجة عن التسرع</a:t>
          </a:r>
        </a:p>
      </dgm:t>
    </dgm:pt>
    <dgm:pt modelId="{6625DFD3-036E-4EE5-ADCC-89223CC5C4D6}" type="parTrans" cxnId="{1493D184-3733-4804-86EC-3DEA3D360382}">
      <dgm:prSet/>
      <dgm:spPr/>
      <dgm:t>
        <a:bodyPr/>
        <a:lstStyle/>
        <a:p>
          <a:pPr rtl="1"/>
          <a:endParaRPr lang="ar-SA" sz="2800">
            <a:cs typeface="+mj-cs"/>
          </a:endParaRPr>
        </a:p>
      </dgm:t>
    </dgm:pt>
    <dgm:pt modelId="{AEE0E994-3736-4FE2-9B9F-0793135D50F4}" type="sibTrans" cxnId="{1493D184-3733-4804-86EC-3DEA3D360382}">
      <dgm:prSet/>
      <dgm:spPr/>
      <dgm:t>
        <a:bodyPr/>
        <a:lstStyle/>
        <a:p>
          <a:pPr rtl="1"/>
          <a:endParaRPr lang="ar-SA" sz="2800">
            <a:cs typeface="+mj-cs"/>
          </a:endParaRPr>
        </a:p>
      </dgm:t>
    </dgm:pt>
    <dgm:pt modelId="{2A069D46-9932-4CFC-A7B6-904799B9E2C1}" type="pres">
      <dgm:prSet presAssocID="{720CAFE8-7021-4984-ABE9-55A9F20F617C}" presName="arrowDiagram" presStyleCnt="0">
        <dgm:presLayoutVars>
          <dgm:chMax val="5"/>
          <dgm:dir/>
          <dgm:resizeHandles val="exact"/>
        </dgm:presLayoutVars>
      </dgm:prSet>
      <dgm:spPr/>
    </dgm:pt>
    <dgm:pt modelId="{4608765C-FFE5-44E2-8B7B-E237F5908006}" type="pres">
      <dgm:prSet presAssocID="{720CAFE8-7021-4984-ABE9-55A9F20F617C}" presName="arrow" presStyleLbl="bgShp" presStyleIdx="0" presStyleCnt="1"/>
      <dgm:spPr/>
    </dgm:pt>
    <dgm:pt modelId="{A8C86996-B9CF-477F-9176-6252A12410D9}" type="pres">
      <dgm:prSet presAssocID="{720CAFE8-7021-4984-ABE9-55A9F20F617C}" presName="arrowDiagram2" presStyleCnt="0"/>
      <dgm:spPr/>
    </dgm:pt>
    <dgm:pt modelId="{42E347AB-4C66-4BF3-BCF6-EE887CDE4273}" type="pres">
      <dgm:prSet presAssocID="{66AB5E81-78F0-45FF-A560-D0B7063E2302}" presName="bullet2a" presStyleLbl="node1" presStyleIdx="0" presStyleCnt="2"/>
      <dgm:spPr/>
    </dgm:pt>
    <dgm:pt modelId="{97A1CCDC-E005-44A7-8D4D-2A34FB2B3E7D}" type="pres">
      <dgm:prSet presAssocID="{66AB5E81-78F0-45FF-A560-D0B7063E2302}" presName="textBox2a" presStyleLbl="revTx" presStyleIdx="0" presStyleCnt="2" custScaleY="71954" custLinFactNeighborX="-2533" custLinFactNeighborY="6169">
        <dgm:presLayoutVars>
          <dgm:bulletEnabled val="1"/>
        </dgm:presLayoutVars>
      </dgm:prSet>
      <dgm:spPr/>
    </dgm:pt>
    <dgm:pt modelId="{6A7C64E2-DCF6-4D0A-B9CB-14081D6C6FE5}" type="pres">
      <dgm:prSet presAssocID="{7C8ACD36-8ADF-482A-BC32-B1EA7791A097}" presName="bullet2b" presStyleLbl="node1" presStyleIdx="1" presStyleCnt="2"/>
      <dgm:spPr/>
    </dgm:pt>
    <dgm:pt modelId="{CFE400F2-0887-4234-BE8B-8CEE54A92451}" type="pres">
      <dgm:prSet presAssocID="{7C8ACD36-8ADF-482A-BC32-B1EA7791A097}" presName="textBox2b" presStyleLbl="revTx" presStyleIdx="1" presStyleCnt="2" custScaleY="38681" custLinFactNeighborX="844" custLinFactNeighborY="-6769">
        <dgm:presLayoutVars>
          <dgm:bulletEnabled val="1"/>
        </dgm:presLayoutVars>
      </dgm:prSet>
      <dgm:spPr/>
    </dgm:pt>
  </dgm:ptLst>
  <dgm:cxnLst>
    <dgm:cxn modelId="{5521900D-7C68-4827-A31F-F94709243957}" type="presOf" srcId="{66AB5E81-78F0-45FF-A560-D0B7063E2302}" destId="{97A1CCDC-E005-44A7-8D4D-2A34FB2B3E7D}" srcOrd="0" destOrd="0" presId="urn:microsoft.com/office/officeart/2005/8/layout/arrow2"/>
    <dgm:cxn modelId="{4EAAB14C-EA61-49FF-B56E-E93EF17D0FF2}" type="presOf" srcId="{7C8ACD36-8ADF-482A-BC32-B1EA7791A097}" destId="{CFE400F2-0887-4234-BE8B-8CEE54A92451}" srcOrd="0" destOrd="0" presId="urn:microsoft.com/office/officeart/2005/8/layout/arrow2"/>
    <dgm:cxn modelId="{1493D184-3733-4804-86EC-3DEA3D360382}" srcId="{720CAFE8-7021-4984-ABE9-55A9F20F617C}" destId="{7C8ACD36-8ADF-482A-BC32-B1EA7791A097}" srcOrd="1" destOrd="0" parTransId="{6625DFD3-036E-4EE5-ADCC-89223CC5C4D6}" sibTransId="{AEE0E994-3736-4FE2-9B9F-0793135D50F4}"/>
    <dgm:cxn modelId="{5814968C-9437-4D14-8568-95CDC714632F}" type="presOf" srcId="{720CAFE8-7021-4984-ABE9-55A9F20F617C}" destId="{2A069D46-9932-4CFC-A7B6-904799B9E2C1}" srcOrd="0" destOrd="0" presId="urn:microsoft.com/office/officeart/2005/8/layout/arrow2"/>
    <dgm:cxn modelId="{96CB2C96-A797-4D7C-8353-68B763BC8F0A}" srcId="{720CAFE8-7021-4984-ABE9-55A9F20F617C}" destId="{66AB5E81-78F0-45FF-A560-D0B7063E2302}" srcOrd="0" destOrd="0" parTransId="{7C43D925-3592-457F-BDA0-AE4B5DE49225}" sibTransId="{C131456F-A164-4BCE-9FF9-7955F876FDB3}"/>
    <dgm:cxn modelId="{526C1753-ECA5-4EC2-A9C7-E797D6FD2DD8}" type="presParOf" srcId="{2A069D46-9932-4CFC-A7B6-904799B9E2C1}" destId="{4608765C-FFE5-44E2-8B7B-E237F5908006}" srcOrd="0" destOrd="0" presId="urn:microsoft.com/office/officeart/2005/8/layout/arrow2"/>
    <dgm:cxn modelId="{DD616339-EC86-407D-A663-41E4D431C671}" type="presParOf" srcId="{2A069D46-9932-4CFC-A7B6-904799B9E2C1}" destId="{A8C86996-B9CF-477F-9176-6252A12410D9}" srcOrd="1" destOrd="0" presId="urn:microsoft.com/office/officeart/2005/8/layout/arrow2"/>
    <dgm:cxn modelId="{E62A4894-A6CC-420C-834E-AEE7651DE694}" type="presParOf" srcId="{A8C86996-B9CF-477F-9176-6252A12410D9}" destId="{42E347AB-4C66-4BF3-BCF6-EE887CDE4273}" srcOrd="0" destOrd="0" presId="urn:microsoft.com/office/officeart/2005/8/layout/arrow2"/>
    <dgm:cxn modelId="{31BED0F6-0799-4E61-894D-A70FD0668D3A}" type="presParOf" srcId="{A8C86996-B9CF-477F-9176-6252A12410D9}" destId="{97A1CCDC-E005-44A7-8D4D-2A34FB2B3E7D}" srcOrd="1" destOrd="0" presId="urn:microsoft.com/office/officeart/2005/8/layout/arrow2"/>
    <dgm:cxn modelId="{11F85C02-4A95-4DB5-B39D-6145BABE5D88}" type="presParOf" srcId="{A8C86996-B9CF-477F-9176-6252A12410D9}" destId="{6A7C64E2-DCF6-4D0A-B9CB-14081D6C6FE5}" srcOrd="2" destOrd="0" presId="urn:microsoft.com/office/officeart/2005/8/layout/arrow2"/>
    <dgm:cxn modelId="{4CD69802-37E5-4F46-A467-3CAA096C417B}" type="presParOf" srcId="{A8C86996-B9CF-477F-9176-6252A12410D9}" destId="{CFE400F2-0887-4234-BE8B-8CEE54A92451}" srcOrd="3"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3d4" qsCatId="3D" csTypeId="urn:microsoft.com/office/officeart/2005/8/colors/accent2_5" csCatId="accent2" phldr="1"/>
      <dgm:spPr/>
      <dgm:t>
        <a:bodyPr/>
        <a:lstStyle/>
        <a:p>
          <a:pPr rtl="1"/>
          <a:endParaRPr lang="ar-SY"/>
        </a:p>
      </dgm:t>
    </dgm:pt>
    <dgm:pt modelId="{0E8336B0-7775-4651-A3D7-B58B8D7B04C0}">
      <dgm:prSet phldrT="[نص]" custT="1"/>
      <dgm:spPr/>
      <dgm:t>
        <a:bodyPr/>
        <a:lstStyle/>
        <a:p>
          <a:pPr algn="r" rtl="1"/>
          <a:r>
            <a:rPr lang="ar-SA" sz="2800" b="1" dirty="0">
              <a:effectLst/>
              <a:latin typeface="Times New Roman"/>
              <a:cs typeface="Times New Roman"/>
            </a:rPr>
            <a:t>مؤسسة تواجه أزمة مالية تستخدم مصفوفة المخاطر لتحديد أولويات خفض التكاليف دون التأثير على العمليات الأساسية</a:t>
          </a:r>
          <a:endParaRPr lang="ar-SY" sz="2800" b="0" dirty="0">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E0F8CD13-1AF7-4043-91D9-49C2D606E6A8}" type="presOf" srcId="{0E8336B0-7775-4651-A3D7-B58B8D7B04C0}" destId="{5FD72F17-185B-491E-A362-316C1D48BCF1}" srcOrd="1" destOrd="0" presId="urn:microsoft.com/office/officeart/2005/8/layout/list1"/>
    <dgm:cxn modelId="{0855A41A-104B-4913-B792-6AF7AD50E2BA}" srcId="{CBE02525-814B-4C63-B791-E85F184CB22C}" destId="{0E8336B0-7775-4651-A3D7-B58B8D7B04C0}" srcOrd="0" destOrd="0" parTransId="{4A319E67-A9C8-4D63-8282-35CC0EDAEECD}" sibTransId="{2BA75C1D-5F4D-4AE4-A905-FB3FA8CBE875}"/>
    <dgm:cxn modelId="{0919FF7B-2314-4C48-9C83-11981FD7BBB8}" type="presOf" srcId="{CBE02525-814B-4C63-B791-E85F184CB22C}" destId="{1DBD788D-FCC2-4604-87C4-DFB0D6582CC8}" srcOrd="0" destOrd="0" presId="urn:microsoft.com/office/officeart/2005/8/layout/list1"/>
    <dgm:cxn modelId="{E81DA5EC-AFFD-4BB7-A676-6F93AB260805}" type="presOf" srcId="{0E8336B0-7775-4651-A3D7-B58B8D7B04C0}" destId="{64A951A0-206E-4D44-902B-D9637B16F12A}" srcOrd="0" destOrd="0" presId="urn:microsoft.com/office/officeart/2005/8/layout/list1"/>
    <dgm:cxn modelId="{29437879-4820-4D82-8B23-F814BE53EE07}" type="presParOf" srcId="{1DBD788D-FCC2-4604-87C4-DFB0D6582CC8}" destId="{9BCFEE02-FE3B-4B02-B77F-E44183959808}" srcOrd="0" destOrd="0" presId="urn:microsoft.com/office/officeart/2005/8/layout/list1"/>
    <dgm:cxn modelId="{35D16970-7105-4CDD-96A4-0801DC140AE8}" type="presParOf" srcId="{9BCFEE02-FE3B-4B02-B77F-E44183959808}" destId="{64A951A0-206E-4D44-902B-D9637B16F12A}" srcOrd="0" destOrd="0" presId="urn:microsoft.com/office/officeart/2005/8/layout/list1"/>
    <dgm:cxn modelId="{BE978AD9-8D15-4463-A711-33D3B2C00DEA}" type="presParOf" srcId="{9BCFEE02-FE3B-4B02-B77F-E44183959808}" destId="{5FD72F17-185B-491E-A362-316C1D48BCF1}" srcOrd="1" destOrd="0" presId="urn:microsoft.com/office/officeart/2005/8/layout/list1"/>
    <dgm:cxn modelId="{1EF7C52C-FC92-4230-A8CA-B3159AD9ACB0}" type="presParOf" srcId="{1DBD788D-FCC2-4604-87C4-DFB0D6582CC8}" destId="{2477B160-35A7-46D4-868A-1552509699B6}" srcOrd="1" destOrd="0" presId="urn:microsoft.com/office/officeart/2005/8/layout/list1"/>
    <dgm:cxn modelId="{BCEB61C3-B415-4E98-844D-60C448FD68A2}"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4C3F4C45-EF88-4860-A280-211FEC14BC09}" type="doc">
      <dgm:prSet loTypeId="urn:microsoft.com/office/officeart/2005/8/layout/cycle7" loCatId="cycle" qsTypeId="urn:microsoft.com/office/officeart/2005/8/quickstyle/simple1" qsCatId="simple" csTypeId="urn:microsoft.com/office/officeart/2005/8/colors/colorful5" csCatId="colorful" phldr="1"/>
      <dgm:spPr/>
    </dgm:pt>
    <dgm:pt modelId="{0C244BA4-F69F-4AB5-B69E-B32A6A85E67D}">
      <dgm:prSet custT="1"/>
      <dgm:spPr/>
      <dgm:t>
        <a:bodyPr/>
        <a:lstStyle/>
        <a:p>
          <a:pPr algn="ctr" rtl="1"/>
          <a:r>
            <a:rPr lang="ar-SA" sz="3200" dirty="0">
              <a:cs typeface="+mj-cs"/>
            </a:rPr>
            <a:t>تسريع الاستجابة للأزمات</a:t>
          </a:r>
        </a:p>
      </dgm:t>
    </dgm:pt>
    <dgm:pt modelId="{F1D43687-74C1-47DF-AB7A-D46AF68CE2B4}" type="parTrans" cxnId="{D60CC572-6730-45CE-A0D8-47647CB637F7}">
      <dgm:prSet/>
      <dgm:spPr/>
      <dgm:t>
        <a:bodyPr/>
        <a:lstStyle/>
        <a:p>
          <a:pPr algn="r" rtl="1"/>
          <a:endParaRPr lang="ar-SA" sz="3200">
            <a:cs typeface="+mj-cs"/>
          </a:endParaRPr>
        </a:p>
      </dgm:t>
    </dgm:pt>
    <dgm:pt modelId="{F5DA92C8-04E7-44E8-A6B0-BA7F8CCA378E}" type="sibTrans" cxnId="{D60CC572-6730-45CE-A0D8-47647CB637F7}">
      <dgm:prSet/>
      <dgm:spPr/>
      <dgm:t>
        <a:bodyPr/>
        <a:lstStyle/>
        <a:p>
          <a:pPr algn="r" rtl="1"/>
          <a:endParaRPr lang="ar-SA" sz="3200">
            <a:cs typeface="+mj-cs"/>
          </a:endParaRPr>
        </a:p>
      </dgm:t>
    </dgm:pt>
    <dgm:pt modelId="{DBFEB770-F144-46BB-9AF1-38E1FA53C73C}">
      <dgm:prSet custT="1"/>
      <dgm:spPr/>
      <dgm:t>
        <a:bodyPr/>
        <a:lstStyle/>
        <a:p>
          <a:pPr algn="ctr" rtl="1"/>
          <a:r>
            <a:rPr lang="ar-SA" sz="3200" dirty="0">
              <a:cs typeface="+mj-cs"/>
            </a:rPr>
            <a:t>تعزيز الابتكار والمرونة.</a:t>
          </a:r>
        </a:p>
      </dgm:t>
    </dgm:pt>
    <dgm:pt modelId="{2444B933-BF56-4234-ABF9-8474ACC910E1}" type="parTrans" cxnId="{152E28B7-0ABE-4EF2-95B3-6E1414C325A5}">
      <dgm:prSet/>
      <dgm:spPr/>
      <dgm:t>
        <a:bodyPr/>
        <a:lstStyle/>
        <a:p>
          <a:pPr algn="r" rtl="1"/>
          <a:endParaRPr lang="ar-SA" sz="3200">
            <a:cs typeface="+mj-cs"/>
          </a:endParaRPr>
        </a:p>
      </dgm:t>
    </dgm:pt>
    <dgm:pt modelId="{9285C977-094B-4E5C-9D70-DC8B0FD21F91}" type="sibTrans" cxnId="{152E28B7-0ABE-4EF2-95B3-6E1414C325A5}">
      <dgm:prSet/>
      <dgm:spPr/>
      <dgm:t>
        <a:bodyPr/>
        <a:lstStyle/>
        <a:p>
          <a:pPr algn="r" rtl="1"/>
          <a:endParaRPr lang="ar-SA" sz="3200">
            <a:cs typeface="+mj-cs"/>
          </a:endParaRPr>
        </a:p>
      </dgm:t>
    </dgm:pt>
    <dgm:pt modelId="{35FB7B7A-AC6E-408E-ACCF-251683125707}">
      <dgm:prSet custT="1"/>
      <dgm:spPr/>
      <dgm:t>
        <a:bodyPr/>
        <a:lstStyle/>
        <a:p>
          <a:pPr algn="ctr" rtl="1"/>
          <a:r>
            <a:rPr lang="ar-SA" sz="3200" dirty="0">
              <a:cs typeface="+mj-cs"/>
            </a:rPr>
            <a:t>تقليل الضغط على القيادة العليا</a:t>
          </a:r>
        </a:p>
      </dgm:t>
    </dgm:pt>
    <dgm:pt modelId="{769AE610-E608-4893-A2CC-7008D4FDDF5B}" type="parTrans" cxnId="{68FAFAFB-C050-449D-BB78-341A94577C5F}">
      <dgm:prSet/>
      <dgm:spPr/>
      <dgm:t>
        <a:bodyPr/>
        <a:lstStyle/>
        <a:p>
          <a:pPr algn="r" rtl="1"/>
          <a:endParaRPr lang="ar-SA" sz="3200">
            <a:cs typeface="+mj-cs"/>
          </a:endParaRPr>
        </a:p>
      </dgm:t>
    </dgm:pt>
    <dgm:pt modelId="{39D93D0D-FD9C-48FC-9422-E3C4D5A9B9DC}" type="sibTrans" cxnId="{68FAFAFB-C050-449D-BB78-341A94577C5F}">
      <dgm:prSet/>
      <dgm:spPr/>
      <dgm:t>
        <a:bodyPr/>
        <a:lstStyle/>
        <a:p>
          <a:pPr algn="r" rtl="1"/>
          <a:endParaRPr lang="ar-SA" sz="3200">
            <a:cs typeface="+mj-cs"/>
          </a:endParaRPr>
        </a:p>
      </dgm:t>
    </dgm:pt>
    <dgm:pt modelId="{AD947A6B-309E-484F-8C1C-DB96AF408EAA}" type="pres">
      <dgm:prSet presAssocID="{4C3F4C45-EF88-4860-A280-211FEC14BC09}" presName="Name0" presStyleCnt="0">
        <dgm:presLayoutVars>
          <dgm:dir/>
          <dgm:resizeHandles val="exact"/>
        </dgm:presLayoutVars>
      </dgm:prSet>
      <dgm:spPr/>
    </dgm:pt>
    <dgm:pt modelId="{92147E5A-4D5B-42BC-B1A0-DBE57DB6AAFC}" type="pres">
      <dgm:prSet presAssocID="{0C244BA4-F69F-4AB5-B69E-B32A6A85E67D}" presName="node" presStyleLbl="node1" presStyleIdx="0" presStyleCnt="3" custScaleX="142308" custRadScaleRad="74565" custRadScaleInc="-1424">
        <dgm:presLayoutVars>
          <dgm:bulletEnabled val="1"/>
        </dgm:presLayoutVars>
      </dgm:prSet>
      <dgm:spPr/>
    </dgm:pt>
    <dgm:pt modelId="{601D3E21-1C25-48BE-85D6-3D8A1F312A3A}" type="pres">
      <dgm:prSet presAssocID="{F5DA92C8-04E7-44E8-A6B0-BA7F8CCA378E}" presName="sibTrans" presStyleLbl="sibTrans2D1" presStyleIdx="0" presStyleCnt="3"/>
      <dgm:spPr/>
    </dgm:pt>
    <dgm:pt modelId="{95A3C484-F346-4DB3-89C8-FF911FC86667}" type="pres">
      <dgm:prSet presAssocID="{F5DA92C8-04E7-44E8-A6B0-BA7F8CCA378E}" presName="connectorText" presStyleLbl="sibTrans2D1" presStyleIdx="0" presStyleCnt="3"/>
      <dgm:spPr/>
    </dgm:pt>
    <dgm:pt modelId="{784880FC-1803-48FB-86EC-6EB222E6F116}" type="pres">
      <dgm:prSet presAssocID="{DBFEB770-F144-46BB-9AF1-38E1FA53C73C}" presName="node" presStyleLbl="node1" presStyleIdx="1" presStyleCnt="3" custScaleX="142308">
        <dgm:presLayoutVars>
          <dgm:bulletEnabled val="1"/>
        </dgm:presLayoutVars>
      </dgm:prSet>
      <dgm:spPr/>
    </dgm:pt>
    <dgm:pt modelId="{96726E73-9C2E-462E-AACB-81EFC99F240C}" type="pres">
      <dgm:prSet presAssocID="{9285C977-094B-4E5C-9D70-DC8B0FD21F91}" presName="sibTrans" presStyleLbl="sibTrans2D1" presStyleIdx="1" presStyleCnt="3"/>
      <dgm:spPr/>
    </dgm:pt>
    <dgm:pt modelId="{6B501271-39F3-4F49-90A4-528E9812E10E}" type="pres">
      <dgm:prSet presAssocID="{9285C977-094B-4E5C-9D70-DC8B0FD21F91}" presName="connectorText" presStyleLbl="sibTrans2D1" presStyleIdx="1" presStyleCnt="3"/>
      <dgm:spPr/>
    </dgm:pt>
    <dgm:pt modelId="{EAF15CF4-C6BE-440D-A7C2-1027C933D1CC}" type="pres">
      <dgm:prSet presAssocID="{35FB7B7A-AC6E-408E-ACCF-251683125707}" presName="node" presStyleLbl="node1" presStyleIdx="2" presStyleCnt="3" custScaleX="142308">
        <dgm:presLayoutVars>
          <dgm:bulletEnabled val="1"/>
        </dgm:presLayoutVars>
      </dgm:prSet>
      <dgm:spPr/>
    </dgm:pt>
    <dgm:pt modelId="{15A45FEB-4D7B-45EA-B3E8-8347399DE16F}" type="pres">
      <dgm:prSet presAssocID="{39D93D0D-FD9C-48FC-9422-E3C4D5A9B9DC}" presName="sibTrans" presStyleLbl="sibTrans2D1" presStyleIdx="2" presStyleCnt="3"/>
      <dgm:spPr/>
    </dgm:pt>
    <dgm:pt modelId="{05661622-DC03-432A-9BE2-A006DC47DF47}" type="pres">
      <dgm:prSet presAssocID="{39D93D0D-FD9C-48FC-9422-E3C4D5A9B9DC}" presName="connectorText" presStyleLbl="sibTrans2D1" presStyleIdx="2" presStyleCnt="3"/>
      <dgm:spPr/>
    </dgm:pt>
  </dgm:ptLst>
  <dgm:cxnLst>
    <dgm:cxn modelId="{AC0CD808-1C6D-444E-8148-5BC4CE633854}" type="presOf" srcId="{9285C977-094B-4E5C-9D70-DC8B0FD21F91}" destId="{6B501271-39F3-4F49-90A4-528E9812E10E}" srcOrd="1" destOrd="0" presId="urn:microsoft.com/office/officeart/2005/8/layout/cycle7"/>
    <dgm:cxn modelId="{CB89642A-AAC3-469E-92AE-9CD225316050}" type="presOf" srcId="{39D93D0D-FD9C-48FC-9422-E3C4D5A9B9DC}" destId="{15A45FEB-4D7B-45EA-B3E8-8347399DE16F}" srcOrd="0" destOrd="0" presId="urn:microsoft.com/office/officeart/2005/8/layout/cycle7"/>
    <dgm:cxn modelId="{D0AE975E-677A-493E-B89A-C6E04F7DA111}" type="presOf" srcId="{4C3F4C45-EF88-4860-A280-211FEC14BC09}" destId="{AD947A6B-309E-484F-8C1C-DB96AF408EAA}" srcOrd="0" destOrd="0" presId="urn:microsoft.com/office/officeart/2005/8/layout/cycle7"/>
    <dgm:cxn modelId="{D60CC572-6730-45CE-A0D8-47647CB637F7}" srcId="{4C3F4C45-EF88-4860-A280-211FEC14BC09}" destId="{0C244BA4-F69F-4AB5-B69E-B32A6A85E67D}" srcOrd="0" destOrd="0" parTransId="{F1D43687-74C1-47DF-AB7A-D46AF68CE2B4}" sibTransId="{F5DA92C8-04E7-44E8-A6B0-BA7F8CCA378E}"/>
    <dgm:cxn modelId="{4D673754-510F-4FFF-8D65-66E83043709C}" type="presOf" srcId="{F5DA92C8-04E7-44E8-A6B0-BA7F8CCA378E}" destId="{95A3C484-F346-4DB3-89C8-FF911FC86667}" srcOrd="1" destOrd="0" presId="urn:microsoft.com/office/officeart/2005/8/layout/cycle7"/>
    <dgm:cxn modelId="{60FA465A-056F-4ACA-8331-543BA69BDC40}" type="presOf" srcId="{F5DA92C8-04E7-44E8-A6B0-BA7F8CCA378E}" destId="{601D3E21-1C25-48BE-85D6-3D8A1F312A3A}" srcOrd="0" destOrd="0" presId="urn:microsoft.com/office/officeart/2005/8/layout/cycle7"/>
    <dgm:cxn modelId="{4A2F59B2-CCD3-41CA-8E9B-5A0BC35AEBBA}" type="presOf" srcId="{0C244BA4-F69F-4AB5-B69E-B32A6A85E67D}" destId="{92147E5A-4D5B-42BC-B1A0-DBE57DB6AAFC}" srcOrd="0" destOrd="0" presId="urn:microsoft.com/office/officeart/2005/8/layout/cycle7"/>
    <dgm:cxn modelId="{152E28B7-0ABE-4EF2-95B3-6E1414C325A5}" srcId="{4C3F4C45-EF88-4860-A280-211FEC14BC09}" destId="{DBFEB770-F144-46BB-9AF1-38E1FA53C73C}" srcOrd="1" destOrd="0" parTransId="{2444B933-BF56-4234-ABF9-8474ACC910E1}" sibTransId="{9285C977-094B-4E5C-9D70-DC8B0FD21F91}"/>
    <dgm:cxn modelId="{E9E2B2D1-4229-441E-BBB0-BE6D99B68D5B}" type="presOf" srcId="{DBFEB770-F144-46BB-9AF1-38E1FA53C73C}" destId="{784880FC-1803-48FB-86EC-6EB222E6F116}" srcOrd="0" destOrd="0" presId="urn:microsoft.com/office/officeart/2005/8/layout/cycle7"/>
    <dgm:cxn modelId="{F8C69ED6-9E63-46C8-96D9-71F01FA7DFBC}" type="presOf" srcId="{39D93D0D-FD9C-48FC-9422-E3C4D5A9B9DC}" destId="{05661622-DC03-432A-9BE2-A006DC47DF47}" srcOrd="1" destOrd="0" presId="urn:microsoft.com/office/officeart/2005/8/layout/cycle7"/>
    <dgm:cxn modelId="{6771B1DB-1B54-4723-84BD-44671C94CDC0}" type="presOf" srcId="{9285C977-094B-4E5C-9D70-DC8B0FD21F91}" destId="{96726E73-9C2E-462E-AACB-81EFC99F240C}" srcOrd="0" destOrd="0" presId="urn:microsoft.com/office/officeart/2005/8/layout/cycle7"/>
    <dgm:cxn modelId="{7511EFDD-5098-4B98-A2F1-D1A24D778BC0}" type="presOf" srcId="{35FB7B7A-AC6E-408E-ACCF-251683125707}" destId="{EAF15CF4-C6BE-440D-A7C2-1027C933D1CC}" srcOrd="0" destOrd="0" presId="urn:microsoft.com/office/officeart/2005/8/layout/cycle7"/>
    <dgm:cxn modelId="{68FAFAFB-C050-449D-BB78-341A94577C5F}" srcId="{4C3F4C45-EF88-4860-A280-211FEC14BC09}" destId="{35FB7B7A-AC6E-408E-ACCF-251683125707}" srcOrd="2" destOrd="0" parTransId="{769AE610-E608-4893-A2CC-7008D4FDDF5B}" sibTransId="{39D93D0D-FD9C-48FC-9422-E3C4D5A9B9DC}"/>
    <dgm:cxn modelId="{54B55123-2405-4E5E-8227-4879F347C48D}" type="presParOf" srcId="{AD947A6B-309E-484F-8C1C-DB96AF408EAA}" destId="{92147E5A-4D5B-42BC-B1A0-DBE57DB6AAFC}" srcOrd="0" destOrd="0" presId="urn:microsoft.com/office/officeart/2005/8/layout/cycle7"/>
    <dgm:cxn modelId="{2FACAA4F-6162-46B9-80B8-60CC7724FE61}" type="presParOf" srcId="{AD947A6B-309E-484F-8C1C-DB96AF408EAA}" destId="{601D3E21-1C25-48BE-85D6-3D8A1F312A3A}" srcOrd="1" destOrd="0" presId="urn:microsoft.com/office/officeart/2005/8/layout/cycle7"/>
    <dgm:cxn modelId="{F15D30AB-2686-4143-A03B-B47038B69F58}" type="presParOf" srcId="{601D3E21-1C25-48BE-85D6-3D8A1F312A3A}" destId="{95A3C484-F346-4DB3-89C8-FF911FC86667}" srcOrd="0" destOrd="0" presId="urn:microsoft.com/office/officeart/2005/8/layout/cycle7"/>
    <dgm:cxn modelId="{EA855B2C-A407-44C1-8EAD-667055217108}" type="presParOf" srcId="{AD947A6B-309E-484F-8C1C-DB96AF408EAA}" destId="{784880FC-1803-48FB-86EC-6EB222E6F116}" srcOrd="2" destOrd="0" presId="urn:microsoft.com/office/officeart/2005/8/layout/cycle7"/>
    <dgm:cxn modelId="{64BB980F-C963-458B-966F-831752E857FB}" type="presParOf" srcId="{AD947A6B-309E-484F-8C1C-DB96AF408EAA}" destId="{96726E73-9C2E-462E-AACB-81EFC99F240C}" srcOrd="3" destOrd="0" presId="urn:microsoft.com/office/officeart/2005/8/layout/cycle7"/>
    <dgm:cxn modelId="{B702FAF4-50BB-4B93-9316-9ECD785D72D0}" type="presParOf" srcId="{96726E73-9C2E-462E-AACB-81EFC99F240C}" destId="{6B501271-39F3-4F49-90A4-528E9812E10E}" srcOrd="0" destOrd="0" presId="urn:microsoft.com/office/officeart/2005/8/layout/cycle7"/>
    <dgm:cxn modelId="{2A73A33A-D176-41BD-B034-906B9A03FFB3}" type="presParOf" srcId="{AD947A6B-309E-484F-8C1C-DB96AF408EAA}" destId="{EAF15CF4-C6BE-440D-A7C2-1027C933D1CC}" srcOrd="4" destOrd="0" presId="urn:microsoft.com/office/officeart/2005/8/layout/cycle7"/>
    <dgm:cxn modelId="{6FA9C52F-566D-42A9-8777-CF80BC54CD90}" type="presParOf" srcId="{AD947A6B-309E-484F-8C1C-DB96AF408EAA}" destId="{15A45FEB-4D7B-45EA-B3E8-8347399DE16F}" srcOrd="5" destOrd="0" presId="urn:microsoft.com/office/officeart/2005/8/layout/cycle7"/>
    <dgm:cxn modelId="{EE61EF89-3A1D-44E4-A23D-516BEF4D57EF}" type="presParOf" srcId="{15A45FEB-4D7B-45EA-B3E8-8347399DE16F}" destId="{05661622-DC03-432A-9BE2-A006DC47DF47}"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2800" b="1" dirty="0">
              <a:solidFill>
                <a:schemeClr val="tx1"/>
              </a:solidFill>
              <a:effectLst/>
              <a:latin typeface="Times New Roman"/>
              <a:cs typeface="Times New Roman"/>
            </a:rPr>
            <a:t>في أزمة لوجستية، يتم تمكين فرق ميدانية لاتخاذ قرارات فورية بشأن توزيع الموارد بدلًا من انتظار تعليمات المركز</a:t>
          </a:r>
          <a:endParaRPr lang="ar-SY" sz="2800" b="0" dirty="0">
            <a:solidFill>
              <a:schemeClr val="tx1"/>
            </a:solidFill>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DCC03A7C-7BD7-4BBA-BA30-D5A6982555F4}" type="presOf" srcId="{0E8336B0-7775-4651-A3D7-B58B8D7B04C0}" destId="{5FD72F17-185B-491E-A362-316C1D48BCF1}" srcOrd="1" destOrd="0" presId="urn:microsoft.com/office/officeart/2005/8/layout/list1"/>
    <dgm:cxn modelId="{E746FC96-78F5-4665-981A-2C02EDF9CCF4}" type="presOf" srcId="{CBE02525-814B-4C63-B791-E85F184CB22C}" destId="{1DBD788D-FCC2-4604-87C4-DFB0D6582CC8}" srcOrd="0" destOrd="0" presId="urn:microsoft.com/office/officeart/2005/8/layout/list1"/>
    <dgm:cxn modelId="{D949B8EB-73BC-4D72-BC4F-368260F619E0}" type="presOf" srcId="{0E8336B0-7775-4651-A3D7-B58B8D7B04C0}" destId="{64A951A0-206E-4D44-902B-D9637B16F12A}" srcOrd="0" destOrd="0" presId="urn:microsoft.com/office/officeart/2005/8/layout/list1"/>
    <dgm:cxn modelId="{00A2AB14-BC2F-412D-8517-41C40CA2A25D}" type="presParOf" srcId="{1DBD788D-FCC2-4604-87C4-DFB0D6582CC8}" destId="{9BCFEE02-FE3B-4B02-B77F-E44183959808}" srcOrd="0" destOrd="0" presId="urn:microsoft.com/office/officeart/2005/8/layout/list1"/>
    <dgm:cxn modelId="{1C2F9C97-EDFD-457D-ACEA-1630C8FD7E14}" type="presParOf" srcId="{9BCFEE02-FE3B-4B02-B77F-E44183959808}" destId="{64A951A0-206E-4D44-902B-D9637B16F12A}" srcOrd="0" destOrd="0" presId="urn:microsoft.com/office/officeart/2005/8/layout/list1"/>
    <dgm:cxn modelId="{93E3EF77-14A5-4BDC-BB36-661538D1710A}" type="presParOf" srcId="{9BCFEE02-FE3B-4B02-B77F-E44183959808}" destId="{5FD72F17-185B-491E-A362-316C1D48BCF1}" srcOrd="1" destOrd="0" presId="urn:microsoft.com/office/officeart/2005/8/layout/list1"/>
    <dgm:cxn modelId="{06C706E6-1EEC-4224-B2F2-76E811CC7200}" type="presParOf" srcId="{1DBD788D-FCC2-4604-87C4-DFB0D6582CC8}" destId="{2477B160-35A7-46D4-868A-1552509699B6}" srcOrd="1" destOrd="0" presId="urn:microsoft.com/office/officeart/2005/8/layout/list1"/>
    <dgm:cxn modelId="{D4EFBB11-64F3-48B0-90ED-9E2E6EBC6C95}"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4C3F4C45-EF88-4860-A280-211FEC14BC09}" type="doc">
      <dgm:prSet loTypeId="urn:microsoft.com/office/officeart/2005/8/layout/pyramid2" loCatId="pyramid" qsTypeId="urn:microsoft.com/office/officeart/2005/8/quickstyle/simple1" qsCatId="simple" csTypeId="urn:microsoft.com/office/officeart/2005/8/colors/accent6_5" csCatId="accent6" phldr="1"/>
      <dgm:spPr/>
    </dgm:pt>
    <dgm:pt modelId="{0C244BA4-F69F-4AB5-B69E-B32A6A85E67D}">
      <dgm:prSet custT="1"/>
      <dgm:spPr/>
      <dgm:t>
        <a:bodyPr/>
        <a:lstStyle/>
        <a:p>
          <a:pPr algn="r" rtl="1"/>
          <a:r>
            <a:rPr lang="ar-SA" sz="3200" dirty="0">
              <a:cs typeface="+mj-cs"/>
            </a:rPr>
            <a:t>يمنع الازدواجية والتضارب في القرارات</a:t>
          </a:r>
          <a:r>
            <a:rPr lang="en-US" sz="3200" dirty="0">
              <a:cs typeface="+mj-cs"/>
            </a:rPr>
            <a:t>.</a:t>
          </a:r>
          <a:endParaRPr lang="ar-SA" sz="3200" dirty="0">
            <a:cs typeface="+mj-cs"/>
          </a:endParaRPr>
        </a:p>
      </dgm:t>
    </dgm:pt>
    <dgm:pt modelId="{F1D43687-74C1-47DF-AB7A-D46AF68CE2B4}" type="parTrans" cxnId="{D60CC572-6730-45CE-A0D8-47647CB637F7}">
      <dgm:prSet/>
      <dgm:spPr/>
      <dgm:t>
        <a:bodyPr/>
        <a:lstStyle/>
        <a:p>
          <a:pPr algn="r" rtl="1"/>
          <a:endParaRPr lang="ar-SA" sz="3200">
            <a:cs typeface="+mj-cs"/>
          </a:endParaRPr>
        </a:p>
      </dgm:t>
    </dgm:pt>
    <dgm:pt modelId="{F5DA92C8-04E7-44E8-A6B0-BA7F8CCA378E}" type="sibTrans" cxnId="{D60CC572-6730-45CE-A0D8-47647CB637F7}">
      <dgm:prSet/>
      <dgm:spPr/>
      <dgm:t>
        <a:bodyPr/>
        <a:lstStyle/>
        <a:p>
          <a:pPr algn="r" rtl="1"/>
          <a:endParaRPr lang="ar-SA" sz="3200">
            <a:cs typeface="+mj-cs"/>
          </a:endParaRPr>
        </a:p>
      </dgm:t>
    </dgm:pt>
    <dgm:pt modelId="{DBFEB770-F144-46BB-9AF1-38E1FA53C73C}">
      <dgm:prSet custT="1"/>
      <dgm:spPr/>
      <dgm:t>
        <a:bodyPr/>
        <a:lstStyle/>
        <a:p>
          <a:pPr algn="r" rtl="1"/>
          <a:r>
            <a:rPr lang="ar-SA" sz="3200" dirty="0">
              <a:cs typeface="+mj-cs"/>
            </a:rPr>
            <a:t>يضمن وضوح الأدوار والمسؤوليات</a:t>
          </a:r>
          <a:r>
            <a:rPr lang="en-US" sz="3200" dirty="0">
              <a:cs typeface="+mj-cs"/>
            </a:rPr>
            <a:t>.</a:t>
          </a:r>
          <a:endParaRPr lang="ar-SA" sz="3200" dirty="0">
            <a:cs typeface="+mj-cs"/>
          </a:endParaRPr>
        </a:p>
      </dgm:t>
    </dgm:pt>
    <dgm:pt modelId="{2444B933-BF56-4234-ABF9-8474ACC910E1}" type="parTrans" cxnId="{152E28B7-0ABE-4EF2-95B3-6E1414C325A5}">
      <dgm:prSet/>
      <dgm:spPr/>
      <dgm:t>
        <a:bodyPr/>
        <a:lstStyle/>
        <a:p>
          <a:pPr algn="r" rtl="1"/>
          <a:endParaRPr lang="ar-SA" sz="3200">
            <a:cs typeface="+mj-cs"/>
          </a:endParaRPr>
        </a:p>
      </dgm:t>
    </dgm:pt>
    <dgm:pt modelId="{9285C977-094B-4E5C-9D70-DC8B0FD21F91}" type="sibTrans" cxnId="{152E28B7-0ABE-4EF2-95B3-6E1414C325A5}">
      <dgm:prSet/>
      <dgm:spPr/>
      <dgm:t>
        <a:bodyPr/>
        <a:lstStyle/>
        <a:p>
          <a:pPr algn="r" rtl="1"/>
          <a:endParaRPr lang="ar-SA" sz="3200">
            <a:cs typeface="+mj-cs"/>
          </a:endParaRPr>
        </a:p>
      </dgm:t>
    </dgm:pt>
    <dgm:pt modelId="{35FB7B7A-AC6E-408E-ACCF-251683125707}">
      <dgm:prSet custT="1"/>
      <dgm:spPr/>
      <dgm:t>
        <a:bodyPr/>
        <a:lstStyle/>
        <a:p>
          <a:pPr algn="r" rtl="1"/>
          <a:r>
            <a:rPr lang="ar-SA" sz="3200" dirty="0">
              <a:cs typeface="+mj-cs"/>
            </a:rPr>
            <a:t>يعزز سرعة التنفيذ</a:t>
          </a:r>
          <a:r>
            <a:rPr lang="en-US" sz="3200" dirty="0">
              <a:cs typeface="+mj-cs"/>
            </a:rPr>
            <a:t>.</a:t>
          </a:r>
          <a:endParaRPr lang="ar-SA" sz="3200" dirty="0">
            <a:cs typeface="+mj-cs"/>
          </a:endParaRPr>
        </a:p>
      </dgm:t>
    </dgm:pt>
    <dgm:pt modelId="{769AE610-E608-4893-A2CC-7008D4FDDF5B}" type="parTrans" cxnId="{68FAFAFB-C050-449D-BB78-341A94577C5F}">
      <dgm:prSet/>
      <dgm:spPr/>
      <dgm:t>
        <a:bodyPr/>
        <a:lstStyle/>
        <a:p>
          <a:pPr algn="r" rtl="1"/>
          <a:endParaRPr lang="ar-SA" sz="3200">
            <a:cs typeface="+mj-cs"/>
          </a:endParaRPr>
        </a:p>
      </dgm:t>
    </dgm:pt>
    <dgm:pt modelId="{39D93D0D-FD9C-48FC-9422-E3C4D5A9B9DC}" type="sibTrans" cxnId="{68FAFAFB-C050-449D-BB78-341A94577C5F}">
      <dgm:prSet/>
      <dgm:spPr/>
      <dgm:t>
        <a:bodyPr/>
        <a:lstStyle/>
        <a:p>
          <a:pPr algn="r" rtl="1"/>
          <a:endParaRPr lang="ar-SA" sz="3200">
            <a:cs typeface="+mj-cs"/>
          </a:endParaRPr>
        </a:p>
      </dgm:t>
    </dgm:pt>
    <dgm:pt modelId="{D663D697-EBAD-426F-B2D7-DCEB1CC609F4}" type="pres">
      <dgm:prSet presAssocID="{4C3F4C45-EF88-4860-A280-211FEC14BC09}" presName="compositeShape" presStyleCnt="0">
        <dgm:presLayoutVars>
          <dgm:dir/>
          <dgm:resizeHandles/>
        </dgm:presLayoutVars>
      </dgm:prSet>
      <dgm:spPr/>
    </dgm:pt>
    <dgm:pt modelId="{EC993215-0B82-47BF-B4C4-AD7A4C9115C9}" type="pres">
      <dgm:prSet presAssocID="{4C3F4C45-EF88-4860-A280-211FEC14BC09}" presName="pyramid" presStyleLbl="node1" presStyleIdx="0" presStyleCnt="1"/>
      <dgm:spPr/>
    </dgm:pt>
    <dgm:pt modelId="{9882F22C-7034-4DBE-B245-18CB47426E72}" type="pres">
      <dgm:prSet presAssocID="{4C3F4C45-EF88-4860-A280-211FEC14BC09}" presName="theList" presStyleCnt="0"/>
      <dgm:spPr/>
    </dgm:pt>
    <dgm:pt modelId="{F8460C59-5443-4FB2-B773-EFCB71DAEDCC}" type="pres">
      <dgm:prSet presAssocID="{0C244BA4-F69F-4AB5-B69E-B32A6A85E67D}" presName="aNode" presStyleLbl="fgAcc1" presStyleIdx="0" presStyleCnt="3" custScaleX="359101">
        <dgm:presLayoutVars>
          <dgm:bulletEnabled val="1"/>
        </dgm:presLayoutVars>
      </dgm:prSet>
      <dgm:spPr/>
    </dgm:pt>
    <dgm:pt modelId="{3EE7106B-AC12-4656-9BE2-18A1C07D97DF}" type="pres">
      <dgm:prSet presAssocID="{0C244BA4-F69F-4AB5-B69E-B32A6A85E67D}" presName="aSpace" presStyleCnt="0"/>
      <dgm:spPr/>
    </dgm:pt>
    <dgm:pt modelId="{7E42A79E-403F-422D-A183-BF8609443002}" type="pres">
      <dgm:prSet presAssocID="{DBFEB770-F144-46BB-9AF1-38E1FA53C73C}" presName="aNode" presStyleLbl="fgAcc1" presStyleIdx="1" presStyleCnt="3" custScaleX="359101">
        <dgm:presLayoutVars>
          <dgm:bulletEnabled val="1"/>
        </dgm:presLayoutVars>
      </dgm:prSet>
      <dgm:spPr/>
    </dgm:pt>
    <dgm:pt modelId="{0D458D19-10B6-432B-856D-FF023C444DAE}" type="pres">
      <dgm:prSet presAssocID="{DBFEB770-F144-46BB-9AF1-38E1FA53C73C}" presName="aSpace" presStyleCnt="0"/>
      <dgm:spPr/>
    </dgm:pt>
    <dgm:pt modelId="{8AAC2FF3-64ED-42A5-B6D1-B5674734C141}" type="pres">
      <dgm:prSet presAssocID="{35FB7B7A-AC6E-408E-ACCF-251683125707}" presName="aNode" presStyleLbl="fgAcc1" presStyleIdx="2" presStyleCnt="3" custScaleX="359101">
        <dgm:presLayoutVars>
          <dgm:bulletEnabled val="1"/>
        </dgm:presLayoutVars>
      </dgm:prSet>
      <dgm:spPr/>
    </dgm:pt>
    <dgm:pt modelId="{57BA48AA-75EA-4C2B-8098-2578B2CEB649}" type="pres">
      <dgm:prSet presAssocID="{35FB7B7A-AC6E-408E-ACCF-251683125707}" presName="aSpace" presStyleCnt="0"/>
      <dgm:spPr/>
    </dgm:pt>
  </dgm:ptLst>
  <dgm:cxnLst>
    <dgm:cxn modelId="{FFBF5830-615A-448C-BC5A-04ABF0AB7FB1}" type="presOf" srcId="{0C244BA4-F69F-4AB5-B69E-B32A6A85E67D}" destId="{F8460C59-5443-4FB2-B773-EFCB71DAEDCC}" srcOrd="0" destOrd="0" presId="urn:microsoft.com/office/officeart/2005/8/layout/pyramid2"/>
    <dgm:cxn modelId="{EA2ED26F-4951-4EE9-A02B-776044259765}" type="presOf" srcId="{DBFEB770-F144-46BB-9AF1-38E1FA53C73C}" destId="{7E42A79E-403F-422D-A183-BF8609443002}" srcOrd="0" destOrd="0" presId="urn:microsoft.com/office/officeart/2005/8/layout/pyramid2"/>
    <dgm:cxn modelId="{D60CC572-6730-45CE-A0D8-47647CB637F7}" srcId="{4C3F4C45-EF88-4860-A280-211FEC14BC09}" destId="{0C244BA4-F69F-4AB5-B69E-B32A6A85E67D}" srcOrd="0" destOrd="0" parTransId="{F1D43687-74C1-47DF-AB7A-D46AF68CE2B4}" sibTransId="{F5DA92C8-04E7-44E8-A6B0-BA7F8CCA378E}"/>
    <dgm:cxn modelId="{152E28B7-0ABE-4EF2-95B3-6E1414C325A5}" srcId="{4C3F4C45-EF88-4860-A280-211FEC14BC09}" destId="{DBFEB770-F144-46BB-9AF1-38E1FA53C73C}" srcOrd="1" destOrd="0" parTransId="{2444B933-BF56-4234-ABF9-8474ACC910E1}" sibTransId="{9285C977-094B-4E5C-9D70-DC8B0FD21F91}"/>
    <dgm:cxn modelId="{560298DB-75B9-48C2-8E01-4D6C8E01E4C9}" type="presOf" srcId="{35FB7B7A-AC6E-408E-ACCF-251683125707}" destId="{8AAC2FF3-64ED-42A5-B6D1-B5674734C141}" srcOrd="0" destOrd="0" presId="urn:microsoft.com/office/officeart/2005/8/layout/pyramid2"/>
    <dgm:cxn modelId="{2BBD00F2-4FE5-4DD0-BEF3-E54AC7B8D470}" type="presOf" srcId="{4C3F4C45-EF88-4860-A280-211FEC14BC09}" destId="{D663D697-EBAD-426F-B2D7-DCEB1CC609F4}" srcOrd="0" destOrd="0" presId="urn:microsoft.com/office/officeart/2005/8/layout/pyramid2"/>
    <dgm:cxn modelId="{68FAFAFB-C050-449D-BB78-341A94577C5F}" srcId="{4C3F4C45-EF88-4860-A280-211FEC14BC09}" destId="{35FB7B7A-AC6E-408E-ACCF-251683125707}" srcOrd="2" destOrd="0" parTransId="{769AE610-E608-4893-A2CC-7008D4FDDF5B}" sibTransId="{39D93D0D-FD9C-48FC-9422-E3C4D5A9B9DC}"/>
    <dgm:cxn modelId="{1FBB61BC-A8D2-4314-A239-67583C88DAF0}" type="presParOf" srcId="{D663D697-EBAD-426F-B2D7-DCEB1CC609F4}" destId="{EC993215-0B82-47BF-B4C4-AD7A4C9115C9}" srcOrd="0" destOrd="0" presId="urn:microsoft.com/office/officeart/2005/8/layout/pyramid2"/>
    <dgm:cxn modelId="{9846DB28-8B04-4C80-AA98-406B728F65F5}" type="presParOf" srcId="{D663D697-EBAD-426F-B2D7-DCEB1CC609F4}" destId="{9882F22C-7034-4DBE-B245-18CB47426E72}" srcOrd="1" destOrd="0" presId="urn:microsoft.com/office/officeart/2005/8/layout/pyramid2"/>
    <dgm:cxn modelId="{F4ABB20A-8B55-470D-86B2-1536972B38EE}" type="presParOf" srcId="{9882F22C-7034-4DBE-B245-18CB47426E72}" destId="{F8460C59-5443-4FB2-B773-EFCB71DAEDCC}" srcOrd="0" destOrd="0" presId="urn:microsoft.com/office/officeart/2005/8/layout/pyramid2"/>
    <dgm:cxn modelId="{6E1D1389-A292-478A-8430-EA7698961721}" type="presParOf" srcId="{9882F22C-7034-4DBE-B245-18CB47426E72}" destId="{3EE7106B-AC12-4656-9BE2-18A1C07D97DF}" srcOrd="1" destOrd="0" presId="urn:microsoft.com/office/officeart/2005/8/layout/pyramid2"/>
    <dgm:cxn modelId="{DF17ADD8-253D-438D-9A8B-97AA3DEE5268}" type="presParOf" srcId="{9882F22C-7034-4DBE-B245-18CB47426E72}" destId="{7E42A79E-403F-422D-A183-BF8609443002}" srcOrd="2" destOrd="0" presId="urn:microsoft.com/office/officeart/2005/8/layout/pyramid2"/>
    <dgm:cxn modelId="{34B484D2-EB62-4046-BC51-927F7386874F}" type="presParOf" srcId="{9882F22C-7034-4DBE-B245-18CB47426E72}" destId="{0D458D19-10B6-432B-856D-FF023C444DAE}" srcOrd="3" destOrd="0" presId="urn:microsoft.com/office/officeart/2005/8/layout/pyramid2"/>
    <dgm:cxn modelId="{7E11FE42-CAF9-49AD-996A-B3BED66C9AE8}" type="presParOf" srcId="{9882F22C-7034-4DBE-B245-18CB47426E72}" destId="{8AAC2FF3-64ED-42A5-B6D1-B5674734C141}" srcOrd="4" destOrd="0" presId="urn:microsoft.com/office/officeart/2005/8/layout/pyramid2"/>
    <dgm:cxn modelId="{C1EC7DC2-AAC4-45DA-B905-EE630C373D51}" type="presParOf" srcId="{9882F22C-7034-4DBE-B245-18CB47426E72}" destId="{57BA48AA-75EA-4C2B-8098-2578B2CEB649}"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E02525-814B-4C63-B791-E85F184CB22C}"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2800" b="1" dirty="0">
              <a:solidFill>
                <a:schemeClr val="tx1"/>
              </a:solidFill>
              <a:effectLst/>
              <a:latin typeface="Times New Roman"/>
              <a:cs typeface="+mj-cs"/>
            </a:rPr>
            <a:t>من حيث التكرار: </a:t>
          </a:r>
          <a:r>
            <a:rPr lang="ar-SA" sz="2800" b="0" dirty="0">
              <a:solidFill>
                <a:schemeClr val="tx1"/>
              </a:solidFill>
              <a:effectLst/>
              <a:latin typeface="Times New Roman"/>
              <a:cs typeface="+mj-cs"/>
            </a:rPr>
            <a:t>دورية (مثل الأزمات الاقتصادية) أو فجائية (مثل الكوارث الطبيعية).</a:t>
          </a:r>
          <a:endParaRPr lang="ar-SY" sz="2800" b="0" dirty="0">
            <a:solidFill>
              <a:schemeClr val="tx1"/>
            </a:solidFill>
            <a:effectLst/>
            <a:latin typeface="Times New Roman"/>
            <a:cs typeface="+mj-cs"/>
          </a:endParaRPr>
        </a:p>
      </dgm:t>
    </dgm:pt>
    <dgm:pt modelId="{4A319E67-A9C8-4D63-8282-35CC0EDAEECD}" type="parTrans" cxnId="{0855A41A-104B-4913-B792-6AF7AD50E2BA}">
      <dgm:prSet/>
      <dgm:spPr/>
      <dgm:t>
        <a:bodyPr/>
        <a:lstStyle/>
        <a:p>
          <a:pPr rtl="1"/>
          <a:endParaRPr lang="ar-SY" sz="2800" b="1">
            <a:solidFill>
              <a:schemeClr val="tx1"/>
            </a:solidFill>
            <a:cs typeface="+mj-cs"/>
          </a:endParaRPr>
        </a:p>
      </dgm:t>
    </dgm:pt>
    <dgm:pt modelId="{2BA75C1D-5F4D-4AE4-A905-FB3FA8CBE875}" type="sibTrans" cxnId="{0855A41A-104B-4913-B792-6AF7AD50E2BA}">
      <dgm:prSet/>
      <dgm:spPr/>
      <dgm:t>
        <a:bodyPr/>
        <a:lstStyle/>
        <a:p>
          <a:pPr rtl="1"/>
          <a:endParaRPr lang="ar-SY" sz="2800" b="1">
            <a:solidFill>
              <a:schemeClr val="tx1"/>
            </a:solidFill>
            <a:cs typeface="+mj-cs"/>
          </a:endParaRPr>
        </a:p>
      </dgm:t>
    </dgm:pt>
    <dgm:pt modelId="{88B24CFA-197C-43E6-8C39-B81D55231FFA}">
      <dgm:prSet phldrT="[نص]" custT="1"/>
      <dgm:spPr/>
      <dgm:t>
        <a:bodyPr/>
        <a:lstStyle/>
        <a:p>
          <a:pPr algn="r" rtl="1"/>
          <a:r>
            <a:rPr lang="ar-SA" sz="2800" b="1" dirty="0">
              <a:solidFill>
                <a:schemeClr val="tx1"/>
              </a:solidFill>
              <a:effectLst/>
              <a:latin typeface="Times New Roman"/>
              <a:cs typeface="+mj-cs"/>
            </a:rPr>
            <a:t>من حيث العمق: </a:t>
          </a:r>
          <a:r>
            <a:rPr lang="ar-SA" sz="2800" b="0" dirty="0">
              <a:solidFill>
                <a:schemeClr val="tx1"/>
              </a:solidFill>
              <a:effectLst/>
              <a:latin typeface="Times New Roman"/>
              <a:cs typeface="+mj-cs"/>
            </a:rPr>
            <a:t>سطحية (إشاعات) أو عميقة هيكلية تهدد الكيان الإداري</a:t>
          </a:r>
          <a:endParaRPr lang="ar-SY" sz="2800" b="0" dirty="0">
            <a:solidFill>
              <a:schemeClr val="tx1"/>
            </a:solidFill>
            <a:effectLst/>
            <a:latin typeface="Times New Roman"/>
            <a:cs typeface="+mj-cs"/>
          </a:endParaRPr>
        </a:p>
      </dgm:t>
    </dgm:pt>
    <dgm:pt modelId="{AB02665C-8248-4AF5-93E0-D5F52230A1F3}" type="parTrans" cxnId="{1AE62356-1FEC-4A47-9D17-3E62B1D57A1C}">
      <dgm:prSet/>
      <dgm:spPr/>
      <dgm:t>
        <a:bodyPr/>
        <a:lstStyle/>
        <a:p>
          <a:pPr rtl="1"/>
          <a:endParaRPr lang="ar-SY" sz="2800" b="1">
            <a:solidFill>
              <a:schemeClr val="tx1"/>
            </a:solidFill>
            <a:cs typeface="+mj-cs"/>
          </a:endParaRPr>
        </a:p>
      </dgm:t>
    </dgm:pt>
    <dgm:pt modelId="{3D8B1CA2-4B57-47ED-9658-0D8087C64347}" type="sibTrans" cxnId="{1AE62356-1FEC-4A47-9D17-3E62B1D57A1C}">
      <dgm:prSet/>
      <dgm:spPr/>
      <dgm:t>
        <a:bodyPr/>
        <a:lstStyle/>
        <a:p>
          <a:pPr rtl="1"/>
          <a:endParaRPr lang="ar-SY" sz="2800" b="1">
            <a:solidFill>
              <a:schemeClr val="tx1"/>
            </a:solidFill>
            <a:cs typeface="+mj-cs"/>
          </a:endParaRPr>
        </a:p>
      </dgm:t>
    </dgm:pt>
    <dgm:pt modelId="{6FADF429-1D05-45D2-9838-95765662E884}">
      <dgm:prSet phldrT="[نص]" custT="1"/>
      <dgm:spPr/>
      <dgm:t>
        <a:bodyPr/>
        <a:lstStyle/>
        <a:p>
          <a:pPr algn="r" rtl="1"/>
          <a:r>
            <a:rPr lang="ar-SA" sz="2800" b="1" dirty="0">
              <a:solidFill>
                <a:schemeClr val="tx1"/>
              </a:solidFill>
              <a:effectLst/>
              <a:latin typeface="Times New Roman"/>
              <a:cs typeface="+mj-cs"/>
            </a:rPr>
            <a:t>من حيث المدة: </a:t>
          </a:r>
          <a:r>
            <a:rPr lang="ar-SA" sz="2800" b="0" dirty="0">
              <a:solidFill>
                <a:schemeClr val="tx1"/>
              </a:solidFill>
              <a:effectLst/>
              <a:latin typeface="Times New Roman"/>
              <a:cs typeface="+mj-cs"/>
            </a:rPr>
            <a:t>قصيرة الأمد أو طويلة الأجل</a:t>
          </a:r>
          <a:endParaRPr lang="ar-SY" sz="2800" b="0" dirty="0">
            <a:solidFill>
              <a:schemeClr val="tx1"/>
            </a:solidFill>
            <a:effectLst/>
            <a:latin typeface="Times New Roman"/>
            <a:cs typeface="+mj-cs"/>
          </a:endParaRPr>
        </a:p>
      </dgm:t>
    </dgm:pt>
    <dgm:pt modelId="{AC02A541-43CD-4429-9A81-1BCC209CD87D}" type="parTrans" cxnId="{927D2398-B7CC-4CDB-89E3-996E98722E78}">
      <dgm:prSet/>
      <dgm:spPr/>
      <dgm:t>
        <a:bodyPr/>
        <a:lstStyle/>
        <a:p>
          <a:pPr rtl="1"/>
          <a:endParaRPr lang="ar-SY" sz="2800" b="1">
            <a:solidFill>
              <a:schemeClr val="tx1"/>
            </a:solidFill>
            <a:cs typeface="+mj-cs"/>
          </a:endParaRPr>
        </a:p>
      </dgm:t>
    </dgm:pt>
    <dgm:pt modelId="{B3AD5526-61F6-481B-A914-8F232A15F1AA}" type="sibTrans" cxnId="{927D2398-B7CC-4CDB-89E3-996E98722E78}">
      <dgm:prSet/>
      <dgm:spPr/>
      <dgm:t>
        <a:bodyPr/>
        <a:lstStyle/>
        <a:p>
          <a:pPr rtl="1"/>
          <a:endParaRPr lang="ar-SY" sz="2800" b="1">
            <a:solidFill>
              <a:schemeClr val="tx1"/>
            </a:solidFill>
            <a:cs typeface="+mj-cs"/>
          </a:endParaRPr>
        </a:p>
      </dgm:t>
    </dgm:pt>
    <dgm:pt modelId="{7FF62845-74A1-4323-93A6-B3C370C3D501}">
      <dgm:prSet phldrT="[نص]" custT="1"/>
      <dgm:spPr/>
      <dgm:t>
        <a:bodyPr/>
        <a:lstStyle/>
        <a:p>
          <a:pPr algn="r" rtl="1"/>
          <a:r>
            <a:rPr lang="ar-SA" sz="2800" b="1" dirty="0">
              <a:solidFill>
                <a:schemeClr val="tx1"/>
              </a:solidFill>
              <a:effectLst/>
              <a:latin typeface="Times New Roman"/>
              <a:cs typeface="+mj-cs"/>
            </a:rPr>
            <a:t>من حيث الأثر: </a:t>
          </a:r>
          <a:r>
            <a:rPr lang="ar-SA" sz="2800" b="0" dirty="0">
              <a:solidFill>
                <a:schemeClr val="tx1"/>
              </a:solidFill>
              <a:effectLst/>
              <a:latin typeface="Times New Roman"/>
              <a:cs typeface="+mj-cs"/>
            </a:rPr>
            <a:t>بشرية، مادية، معنوية، أو مختلطة</a:t>
          </a:r>
          <a:endParaRPr lang="ar-SY" sz="2800" b="0" dirty="0">
            <a:solidFill>
              <a:schemeClr val="tx1"/>
            </a:solidFill>
            <a:cs typeface="+mj-cs"/>
          </a:endParaRPr>
        </a:p>
      </dgm:t>
    </dgm:pt>
    <dgm:pt modelId="{AF51C863-4DCF-4DE9-8872-45702B027016}" type="parTrans" cxnId="{79F83356-4F63-48FA-83CE-7A02BBF27AAE}">
      <dgm:prSet/>
      <dgm:spPr/>
      <dgm:t>
        <a:bodyPr/>
        <a:lstStyle/>
        <a:p>
          <a:pPr rtl="1"/>
          <a:endParaRPr lang="ar-SY" sz="2800" b="1">
            <a:solidFill>
              <a:schemeClr val="tx1"/>
            </a:solidFill>
            <a:cs typeface="+mj-cs"/>
          </a:endParaRPr>
        </a:p>
      </dgm:t>
    </dgm:pt>
    <dgm:pt modelId="{1101EE22-5203-4230-8ABB-4813215EFE74}" type="sibTrans" cxnId="{79F83356-4F63-48FA-83CE-7A02BBF27AAE}">
      <dgm:prSet/>
      <dgm:spPr/>
      <dgm:t>
        <a:bodyPr/>
        <a:lstStyle/>
        <a:p>
          <a:pPr rtl="1"/>
          <a:endParaRPr lang="ar-SY" sz="2800" b="1">
            <a:solidFill>
              <a:schemeClr val="tx1"/>
            </a:solidFill>
            <a:cs typeface="+mj-cs"/>
          </a:endParaRPr>
        </a:p>
      </dgm:t>
    </dgm:pt>
    <dgm:pt modelId="{747F70AD-CB1B-44B2-A441-A999C5D08CE2}" type="pres">
      <dgm:prSet presAssocID="{CBE02525-814B-4C63-B791-E85F184CB22C}" presName="Name0" presStyleCnt="0">
        <dgm:presLayoutVars>
          <dgm:chMax val="7"/>
          <dgm:chPref val="7"/>
          <dgm:dir val="rev"/>
        </dgm:presLayoutVars>
      </dgm:prSet>
      <dgm:spPr/>
    </dgm:pt>
    <dgm:pt modelId="{4EF9C5D6-7164-4D0C-98F6-D9ED0A24A342}" type="pres">
      <dgm:prSet presAssocID="{CBE02525-814B-4C63-B791-E85F184CB22C}" presName="Name1" presStyleCnt="0"/>
      <dgm:spPr/>
    </dgm:pt>
    <dgm:pt modelId="{D5089F6E-3EC6-4300-A951-DEB845759146}" type="pres">
      <dgm:prSet presAssocID="{CBE02525-814B-4C63-B791-E85F184CB22C}" presName="cycle" presStyleCnt="0"/>
      <dgm:spPr/>
    </dgm:pt>
    <dgm:pt modelId="{7136A23F-144E-403B-AB54-D9B66653745A}" type="pres">
      <dgm:prSet presAssocID="{CBE02525-814B-4C63-B791-E85F184CB22C}" presName="srcNode" presStyleLbl="node1" presStyleIdx="0" presStyleCnt="4"/>
      <dgm:spPr/>
    </dgm:pt>
    <dgm:pt modelId="{17F51A43-D3D9-4A04-9B39-AFB14283A306}" type="pres">
      <dgm:prSet presAssocID="{CBE02525-814B-4C63-B791-E85F184CB22C}" presName="conn" presStyleLbl="parChTrans1D2" presStyleIdx="0" presStyleCnt="1"/>
      <dgm:spPr/>
    </dgm:pt>
    <dgm:pt modelId="{EEA019B9-58B4-4F0D-8A79-E2F5FDFB62CE}" type="pres">
      <dgm:prSet presAssocID="{CBE02525-814B-4C63-B791-E85F184CB22C}" presName="extraNode" presStyleLbl="node1" presStyleIdx="0" presStyleCnt="4"/>
      <dgm:spPr/>
    </dgm:pt>
    <dgm:pt modelId="{D0FD5819-A6BF-4E22-84BA-99D0B8DAC5F3}" type="pres">
      <dgm:prSet presAssocID="{CBE02525-814B-4C63-B791-E85F184CB22C}" presName="dstNode" presStyleLbl="node1" presStyleIdx="0" presStyleCnt="4"/>
      <dgm:spPr/>
    </dgm:pt>
    <dgm:pt modelId="{55AF36E1-5D5D-491C-91F3-D6E2B10A4657}" type="pres">
      <dgm:prSet presAssocID="{0E8336B0-7775-4651-A3D7-B58B8D7B04C0}" presName="text_1" presStyleLbl="node1" presStyleIdx="0" presStyleCnt="4">
        <dgm:presLayoutVars>
          <dgm:bulletEnabled val="1"/>
        </dgm:presLayoutVars>
      </dgm:prSet>
      <dgm:spPr/>
    </dgm:pt>
    <dgm:pt modelId="{504593F9-E377-4064-9E03-6CB7CA94D453}" type="pres">
      <dgm:prSet presAssocID="{0E8336B0-7775-4651-A3D7-B58B8D7B04C0}" presName="accent_1" presStyleCnt="0"/>
      <dgm:spPr/>
    </dgm:pt>
    <dgm:pt modelId="{DD5D6645-6B82-4B60-B9B8-4B53C4304DF4}" type="pres">
      <dgm:prSet presAssocID="{0E8336B0-7775-4651-A3D7-B58B8D7B04C0}" presName="accentRepeatNode" presStyleLbl="solidFgAcc1" presStyleIdx="0" presStyleCnt="4"/>
      <dgm:spPr/>
    </dgm:pt>
    <dgm:pt modelId="{5C035FAA-35DD-438A-96DE-85D1061ADA9F}" type="pres">
      <dgm:prSet presAssocID="{88B24CFA-197C-43E6-8C39-B81D55231FFA}" presName="text_2" presStyleLbl="node1" presStyleIdx="1" presStyleCnt="4">
        <dgm:presLayoutVars>
          <dgm:bulletEnabled val="1"/>
        </dgm:presLayoutVars>
      </dgm:prSet>
      <dgm:spPr/>
    </dgm:pt>
    <dgm:pt modelId="{0183955F-C9D6-435F-804B-18016CCFFFA1}" type="pres">
      <dgm:prSet presAssocID="{88B24CFA-197C-43E6-8C39-B81D55231FFA}" presName="accent_2" presStyleCnt="0"/>
      <dgm:spPr/>
    </dgm:pt>
    <dgm:pt modelId="{2C63DB5C-F089-4681-95F4-C8F0056E4F4D}" type="pres">
      <dgm:prSet presAssocID="{88B24CFA-197C-43E6-8C39-B81D55231FFA}" presName="accentRepeatNode" presStyleLbl="solidFgAcc1" presStyleIdx="1" presStyleCnt="4"/>
      <dgm:spPr/>
    </dgm:pt>
    <dgm:pt modelId="{EC9911B3-C4E1-4481-A6B5-FCB9CE915E47}" type="pres">
      <dgm:prSet presAssocID="{6FADF429-1D05-45D2-9838-95765662E884}" presName="text_3" presStyleLbl="node1" presStyleIdx="2" presStyleCnt="4">
        <dgm:presLayoutVars>
          <dgm:bulletEnabled val="1"/>
        </dgm:presLayoutVars>
      </dgm:prSet>
      <dgm:spPr/>
    </dgm:pt>
    <dgm:pt modelId="{65C0965B-745D-49C7-8B28-312662EC6D09}" type="pres">
      <dgm:prSet presAssocID="{6FADF429-1D05-45D2-9838-95765662E884}" presName="accent_3" presStyleCnt="0"/>
      <dgm:spPr/>
    </dgm:pt>
    <dgm:pt modelId="{0368ACDA-CB95-4265-8F5D-2404703C98DC}" type="pres">
      <dgm:prSet presAssocID="{6FADF429-1D05-45D2-9838-95765662E884}" presName="accentRepeatNode" presStyleLbl="solidFgAcc1" presStyleIdx="2" presStyleCnt="4"/>
      <dgm:spPr/>
    </dgm:pt>
    <dgm:pt modelId="{78ECA4E3-5935-44AD-BE9F-5354EB1FEC4B}" type="pres">
      <dgm:prSet presAssocID="{7FF62845-74A1-4323-93A6-B3C370C3D501}" presName="text_4" presStyleLbl="node1" presStyleIdx="3" presStyleCnt="4">
        <dgm:presLayoutVars>
          <dgm:bulletEnabled val="1"/>
        </dgm:presLayoutVars>
      </dgm:prSet>
      <dgm:spPr/>
    </dgm:pt>
    <dgm:pt modelId="{F780E6FF-5668-4A08-9811-811AEAAE287F}" type="pres">
      <dgm:prSet presAssocID="{7FF62845-74A1-4323-93A6-B3C370C3D501}" presName="accent_4" presStyleCnt="0"/>
      <dgm:spPr/>
    </dgm:pt>
    <dgm:pt modelId="{E04FA8D3-A952-40F2-82EF-403DF6CE4D43}" type="pres">
      <dgm:prSet presAssocID="{7FF62845-74A1-4323-93A6-B3C370C3D501}" presName="accentRepeatNode" presStyleLbl="solidFgAcc1" presStyleIdx="3" presStyleCnt="4"/>
      <dgm:spPr/>
    </dgm:pt>
  </dgm:ptLst>
  <dgm:cxnLst>
    <dgm:cxn modelId="{20C4230F-5472-4F66-B2C6-DF25E54FA858}" type="presOf" srcId="{0E8336B0-7775-4651-A3D7-B58B8D7B04C0}" destId="{55AF36E1-5D5D-491C-91F3-D6E2B10A4657}" srcOrd="0" destOrd="0" presId="urn:microsoft.com/office/officeart/2008/layout/VerticalCurvedList"/>
    <dgm:cxn modelId="{0855A41A-104B-4913-B792-6AF7AD50E2BA}" srcId="{CBE02525-814B-4C63-B791-E85F184CB22C}" destId="{0E8336B0-7775-4651-A3D7-B58B8D7B04C0}" srcOrd="0" destOrd="0" parTransId="{4A319E67-A9C8-4D63-8282-35CC0EDAEECD}" sibTransId="{2BA75C1D-5F4D-4AE4-A905-FB3FA8CBE875}"/>
    <dgm:cxn modelId="{0439EF33-EAB0-4C36-8F73-AE153970005F}" type="presOf" srcId="{CBE02525-814B-4C63-B791-E85F184CB22C}" destId="{747F70AD-CB1B-44B2-A441-A999C5D08CE2}" srcOrd="0" destOrd="0" presId="urn:microsoft.com/office/officeart/2008/layout/VerticalCurvedList"/>
    <dgm:cxn modelId="{E0D3C25F-6A2D-49AB-9050-3CD081AB2E2F}" type="presOf" srcId="{88B24CFA-197C-43E6-8C39-B81D55231FFA}" destId="{5C035FAA-35DD-438A-96DE-85D1061ADA9F}" srcOrd="0" destOrd="0" presId="urn:microsoft.com/office/officeart/2008/layout/VerticalCurvedList"/>
    <dgm:cxn modelId="{1AE62356-1FEC-4A47-9D17-3E62B1D57A1C}" srcId="{CBE02525-814B-4C63-B791-E85F184CB22C}" destId="{88B24CFA-197C-43E6-8C39-B81D55231FFA}" srcOrd="1" destOrd="0" parTransId="{AB02665C-8248-4AF5-93E0-D5F52230A1F3}" sibTransId="{3D8B1CA2-4B57-47ED-9658-0D8087C64347}"/>
    <dgm:cxn modelId="{79F83356-4F63-48FA-83CE-7A02BBF27AAE}" srcId="{CBE02525-814B-4C63-B791-E85F184CB22C}" destId="{7FF62845-74A1-4323-93A6-B3C370C3D501}" srcOrd="3" destOrd="0" parTransId="{AF51C863-4DCF-4DE9-8872-45702B027016}" sibTransId="{1101EE22-5203-4230-8ABB-4813215EFE74}"/>
    <dgm:cxn modelId="{3643987A-EBB5-4E46-8254-7D9D6B6BFCBC}" type="presOf" srcId="{2BA75C1D-5F4D-4AE4-A905-FB3FA8CBE875}" destId="{17F51A43-D3D9-4A04-9B39-AFB14283A306}" srcOrd="0" destOrd="0" presId="urn:microsoft.com/office/officeart/2008/layout/VerticalCurvedList"/>
    <dgm:cxn modelId="{927D2398-B7CC-4CDB-89E3-996E98722E78}" srcId="{CBE02525-814B-4C63-B791-E85F184CB22C}" destId="{6FADF429-1D05-45D2-9838-95765662E884}" srcOrd="2" destOrd="0" parTransId="{AC02A541-43CD-4429-9A81-1BCC209CD87D}" sibTransId="{B3AD5526-61F6-481B-A914-8F232A15F1AA}"/>
    <dgm:cxn modelId="{E6A2EDA1-6F17-45DD-996E-FC542CA0C848}" type="presOf" srcId="{7FF62845-74A1-4323-93A6-B3C370C3D501}" destId="{78ECA4E3-5935-44AD-BE9F-5354EB1FEC4B}" srcOrd="0" destOrd="0" presId="urn:microsoft.com/office/officeart/2008/layout/VerticalCurvedList"/>
    <dgm:cxn modelId="{868431D0-E3B4-4301-9709-FD997AF35BBC}" type="presOf" srcId="{6FADF429-1D05-45D2-9838-95765662E884}" destId="{EC9911B3-C4E1-4481-A6B5-FCB9CE915E47}" srcOrd="0" destOrd="0" presId="urn:microsoft.com/office/officeart/2008/layout/VerticalCurvedList"/>
    <dgm:cxn modelId="{3F2EE54E-41CB-4786-A123-0FBAB72CDF95}" type="presParOf" srcId="{747F70AD-CB1B-44B2-A441-A999C5D08CE2}" destId="{4EF9C5D6-7164-4D0C-98F6-D9ED0A24A342}" srcOrd="0" destOrd="0" presId="urn:microsoft.com/office/officeart/2008/layout/VerticalCurvedList"/>
    <dgm:cxn modelId="{CBC2004A-DBA4-401B-B6A5-6BFC8C7792E1}" type="presParOf" srcId="{4EF9C5D6-7164-4D0C-98F6-D9ED0A24A342}" destId="{D5089F6E-3EC6-4300-A951-DEB845759146}" srcOrd="0" destOrd="0" presId="urn:microsoft.com/office/officeart/2008/layout/VerticalCurvedList"/>
    <dgm:cxn modelId="{7B84B359-2429-427D-8454-5CB51DF4B96E}" type="presParOf" srcId="{D5089F6E-3EC6-4300-A951-DEB845759146}" destId="{7136A23F-144E-403B-AB54-D9B66653745A}" srcOrd="0" destOrd="0" presId="urn:microsoft.com/office/officeart/2008/layout/VerticalCurvedList"/>
    <dgm:cxn modelId="{379E7FE4-DCF3-4C71-8A15-01488B11977F}" type="presParOf" srcId="{D5089F6E-3EC6-4300-A951-DEB845759146}" destId="{17F51A43-D3D9-4A04-9B39-AFB14283A306}" srcOrd="1" destOrd="0" presId="urn:microsoft.com/office/officeart/2008/layout/VerticalCurvedList"/>
    <dgm:cxn modelId="{66C38370-FA32-4947-81CC-8E44D771C434}" type="presParOf" srcId="{D5089F6E-3EC6-4300-A951-DEB845759146}" destId="{EEA019B9-58B4-4F0D-8A79-E2F5FDFB62CE}" srcOrd="2" destOrd="0" presId="urn:microsoft.com/office/officeart/2008/layout/VerticalCurvedList"/>
    <dgm:cxn modelId="{772EC908-47D7-48DF-93B7-EED8A6CDC7E9}" type="presParOf" srcId="{D5089F6E-3EC6-4300-A951-DEB845759146}" destId="{D0FD5819-A6BF-4E22-84BA-99D0B8DAC5F3}" srcOrd="3" destOrd="0" presId="urn:microsoft.com/office/officeart/2008/layout/VerticalCurvedList"/>
    <dgm:cxn modelId="{7D73CAC6-BFEF-4B1F-A12C-C8AA45F5BCB7}" type="presParOf" srcId="{4EF9C5D6-7164-4D0C-98F6-D9ED0A24A342}" destId="{55AF36E1-5D5D-491C-91F3-D6E2B10A4657}" srcOrd="1" destOrd="0" presId="urn:microsoft.com/office/officeart/2008/layout/VerticalCurvedList"/>
    <dgm:cxn modelId="{11FE7764-32C3-4A24-BEC7-CFC9C516CFE3}" type="presParOf" srcId="{4EF9C5D6-7164-4D0C-98F6-D9ED0A24A342}" destId="{504593F9-E377-4064-9E03-6CB7CA94D453}" srcOrd="2" destOrd="0" presId="urn:microsoft.com/office/officeart/2008/layout/VerticalCurvedList"/>
    <dgm:cxn modelId="{64FF3FC4-CBEE-4030-B8B7-B55A2F83D963}" type="presParOf" srcId="{504593F9-E377-4064-9E03-6CB7CA94D453}" destId="{DD5D6645-6B82-4B60-B9B8-4B53C4304DF4}" srcOrd="0" destOrd="0" presId="urn:microsoft.com/office/officeart/2008/layout/VerticalCurvedList"/>
    <dgm:cxn modelId="{98D94C0F-6753-43D1-AE00-F26BFFD2C140}" type="presParOf" srcId="{4EF9C5D6-7164-4D0C-98F6-D9ED0A24A342}" destId="{5C035FAA-35DD-438A-96DE-85D1061ADA9F}" srcOrd="3" destOrd="0" presId="urn:microsoft.com/office/officeart/2008/layout/VerticalCurvedList"/>
    <dgm:cxn modelId="{F6F489F7-DF53-41D9-8ED1-5A909DDA00B6}" type="presParOf" srcId="{4EF9C5D6-7164-4D0C-98F6-D9ED0A24A342}" destId="{0183955F-C9D6-435F-804B-18016CCFFFA1}" srcOrd="4" destOrd="0" presId="urn:microsoft.com/office/officeart/2008/layout/VerticalCurvedList"/>
    <dgm:cxn modelId="{B0D78A42-3FBB-40F1-B308-13619442CAD4}" type="presParOf" srcId="{0183955F-C9D6-435F-804B-18016CCFFFA1}" destId="{2C63DB5C-F089-4681-95F4-C8F0056E4F4D}" srcOrd="0" destOrd="0" presId="urn:microsoft.com/office/officeart/2008/layout/VerticalCurvedList"/>
    <dgm:cxn modelId="{47F9A82C-18ED-439E-85C8-537D57405E2C}" type="presParOf" srcId="{4EF9C5D6-7164-4D0C-98F6-D9ED0A24A342}" destId="{EC9911B3-C4E1-4481-A6B5-FCB9CE915E47}" srcOrd="5" destOrd="0" presId="urn:microsoft.com/office/officeart/2008/layout/VerticalCurvedList"/>
    <dgm:cxn modelId="{656062DB-4208-4385-BFCF-DC31D0D4A955}" type="presParOf" srcId="{4EF9C5D6-7164-4D0C-98F6-D9ED0A24A342}" destId="{65C0965B-745D-49C7-8B28-312662EC6D09}" srcOrd="6" destOrd="0" presId="urn:microsoft.com/office/officeart/2008/layout/VerticalCurvedList"/>
    <dgm:cxn modelId="{4BBF0660-34E2-4D4C-9DD3-5AE5FDC7402C}" type="presParOf" srcId="{65C0965B-745D-49C7-8B28-312662EC6D09}" destId="{0368ACDA-CB95-4265-8F5D-2404703C98DC}" srcOrd="0" destOrd="0" presId="urn:microsoft.com/office/officeart/2008/layout/VerticalCurvedList"/>
    <dgm:cxn modelId="{D5F78FCF-E587-45AF-9D87-A3DD38AD3029}" type="presParOf" srcId="{4EF9C5D6-7164-4D0C-98F6-D9ED0A24A342}" destId="{78ECA4E3-5935-44AD-BE9F-5354EB1FEC4B}" srcOrd="7" destOrd="0" presId="urn:microsoft.com/office/officeart/2008/layout/VerticalCurvedList"/>
    <dgm:cxn modelId="{B011D864-5496-47B1-8F95-C7D89B488262}" type="presParOf" srcId="{4EF9C5D6-7164-4D0C-98F6-D9ED0A24A342}" destId="{F780E6FF-5668-4A08-9811-811AEAAE287F}" srcOrd="8" destOrd="0" presId="urn:microsoft.com/office/officeart/2008/layout/VerticalCurvedList"/>
    <dgm:cxn modelId="{500690AE-ECAA-4CD0-9156-0041743BF272}" type="presParOf" srcId="{F780E6FF-5668-4A08-9811-811AEAAE287F}" destId="{E04FA8D3-A952-40F2-82EF-403DF6CE4D4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accent6_5" csCatId="accent6" phldr="1"/>
      <dgm:spPr/>
      <dgm:t>
        <a:bodyPr/>
        <a:lstStyle/>
        <a:p>
          <a:pPr rtl="1"/>
          <a:endParaRPr lang="ar-SY"/>
        </a:p>
      </dgm:t>
    </dgm:pt>
    <dgm:pt modelId="{0E8336B0-7775-4651-A3D7-B58B8D7B04C0}">
      <dgm:prSet phldrT="[نص]" custT="1"/>
      <dgm:spPr/>
      <dgm:t>
        <a:bodyPr/>
        <a:lstStyle/>
        <a:p>
          <a:pPr algn="r" rtl="1"/>
          <a:r>
            <a:rPr lang="ar-SA" sz="2800" b="1" dirty="0">
              <a:effectLst/>
              <a:latin typeface="Times New Roman"/>
              <a:cs typeface="Times New Roman"/>
            </a:rPr>
            <a:t>في حالة حريق داخل المؤسسة، يتم تفويض مسؤولية الإخلاء لمدير السلامة، بينما يتولى فريق الموارد البشرية متابعة الموظفين المتأثرين</a:t>
          </a:r>
          <a:endParaRPr lang="ar-SY" sz="2800" b="0" dirty="0">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686F7426-B16C-41B3-A704-134E329FE099}" type="presOf" srcId="{0E8336B0-7775-4651-A3D7-B58B8D7B04C0}" destId="{5FD72F17-185B-491E-A362-316C1D48BCF1}" srcOrd="1" destOrd="0" presId="urn:microsoft.com/office/officeart/2005/8/layout/list1"/>
    <dgm:cxn modelId="{AF900D35-701A-4127-AF2F-F866F5332D2A}" type="presOf" srcId="{0E8336B0-7775-4651-A3D7-B58B8D7B04C0}" destId="{64A951A0-206E-4D44-902B-D9637B16F12A}" srcOrd="0" destOrd="0" presId="urn:microsoft.com/office/officeart/2005/8/layout/list1"/>
    <dgm:cxn modelId="{395B23A5-7F27-4D02-9F76-E89D89E46747}" type="presOf" srcId="{CBE02525-814B-4C63-B791-E85F184CB22C}" destId="{1DBD788D-FCC2-4604-87C4-DFB0D6582CC8}" srcOrd="0" destOrd="0" presId="urn:microsoft.com/office/officeart/2005/8/layout/list1"/>
    <dgm:cxn modelId="{21B89CC9-35BD-40B3-A371-7A6232FA0676}" type="presParOf" srcId="{1DBD788D-FCC2-4604-87C4-DFB0D6582CC8}" destId="{9BCFEE02-FE3B-4B02-B77F-E44183959808}" srcOrd="0" destOrd="0" presId="urn:microsoft.com/office/officeart/2005/8/layout/list1"/>
    <dgm:cxn modelId="{18DDBAC7-8CE9-4495-A458-75FCBB915D41}" type="presParOf" srcId="{9BCFEE02-FE3B-4B02-B77F-E44183959808}" destId="{64A951A0-206E-4D44-902B-D9637B16F12A}" srcOrd="0" destOrd="0" presId="urn:microsoft.com/office/officeart/2005/8/layout/list1"/>
    <dgm:cxn modelId="{B10E8FA5-5685-430E-B8BE-77B9BD3F8649}" type="presParOf" srcId="{9BCFEE02-FE3B-4B02-B77F-E44183959808}" destId="{5FD72F17-185B-491E-A362-316C1D48BCF1}" srcOrd="1" destOrd="0" presId="urn:microsoft.com/office/officeart/2005/8/layout/list1"/>
    <dgm:cxn modelId="{B7F479A1-0942-4C08-9D01-6EDE6BCCC187}" type="presParOf" srcId="{1DBD788D-FCC2-4604-87C4-DFB0D6582CC8}" destId="{2477B160-35A7-46D4-868A-1552509699B6}" srcOrd="1" destOrd="0" presId="urn:microsoft.com/office/officeart/2005/8/layout/list1"/>
    <dgm:cxn modelId="{63793E41-790B-47FF-A176-0306E32E82DE}"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4C3F4C45-EF88-4860-A280-211FEC14BC09}" type="doc">
      <dgm:prSet loTypeId="urn:microsoft.com/office/officeart/2005/8/layout/cycle7" loCatId="cycle" qsTypeId="urn:microsoft.com/office/officeart/2005/8/quickstyle/3d2" qsCatId="3D" csTypeId="urn:microsoft.com/office/officeart/2005/8/colors/colorful5" csCatId="colorful" phldr="1"/>
      <dgm:spPr/>
    </dgm:pt>
    <dgm:pt modelId="{0C244BA4-F69F-4AB5-B69E-B32A6A85E67D}">
      <dgm:prSet custT="1"/>
      <dgm:spPr/>
      <dgm:t>
        <a:bodyPr/>
        <a:lstStyle/>
        <a:p>
          <a:pPr algn="ctr" rtl="1"/>
          <a:r>
            <a:rPr lang="ar-SA" sz="3200" dirty="0">
              <a:cs typeface="+mj-cs"/>
            </a:rPr>
            <a:t>يمنع الهدر في الموارد والجهود</a:t>
          </a:r>
          <a:r>
            <a:rPr lang="en-US" sz="3200" dirty="0">
              <a:cs typeface="+mj-cs"/>
            </a:rPr>
            <a:t>.</a:t>
          </a:r>
          <a:endParaRPr lang="ar-SA" sz="3200" dirty="0">
            <a:cs typeface="+mj-cs"/>
          </a:endParaRPr>
        </a:p>
      </dgm:t>
    </dgm:pt>
    <dgm:pt modelId="{F1D43687-74C1-47DF-AB7A-D46AF68CE2B4}" type="parTrans" cxnId="{D60CC572-6730-45CE-A0D8-47647CB637F7}">
      <dgm:prSet/>
      <dgm:spPr/>
      <dgm:t>
        <a:bodyPr/>
        <a:lstStyle/>
        <a:p>
          <a:pPr algn="r" rtl="1"/>
          <a:endParaRPr lang="ar-SA" sz="3200">
            <a:cs typeface="+mj-cs"/>
          </a:endParaRPr>
        </a:p>
      </dgm:t>
    </dgm:pt>
    <dgm:pt modelId="{F5DA92C8-04E7-44E8-A6B0-BA7F8CCA378E}" type="sibTrans" cxnId="{D60CC572-6730-45CE-A0D8-47647CB637F7}">
      <dgm:prSet/>
      <dgm:spPr/>
      <dgm:t>
        <a:bodyPr/>
        <a:lstStyle/>
        <a:p>
          <a:pPr algn="r" rtl="1"/>
          <a:endParaRPr lang="ar-SA" sz="3200">
            <a:cs typeface="+mj-cs"/>
          </a:endParaRPr>
        </a:p>
      </dgm:t>
    </dgm:pt>
    <dgm:pt modelId="{DBFEB770-F144-46BB-9AF1-38E1FA53C73C}">
      <dgm:prSet custT="1"/>
      <dgm:spPr/>
      <dgm:t>
        <a:bodyPr/>
        <a:lstStyle/>
        <a:p>
          <a:pPr algn="ctr" rtl="1"/>
          <a:r>
            <a:rPr lang="ar-SA" sz="3200" dirty="0">
              <a:cs typeface="+mj-cs"/>
            </a:rPr>
            <a:t>يضمن التعامل مع القضايا الأكثر خطورة أولًا</a:t>
          </a:r>
          <a:r>
            <a:rPr lang="en-US" sz="3200" dirty="0">
              <a:cs typeface="+mj-cs"/>
            </a:rPr>
            <a:t>.</a:t>
          </a:r>
          <a:endParaRPr lang="ar-SA" sz="3200" dirty="0">
            <a:cs typeface="+mj-cs"/>
          </a:endParaRPr>
        </a:p>
      </dgm:t>
    </dgm:pt>
    <dgm:pt modelId="{2444B933-BF56-4234-ABF9-8474ACC910E1}" type="parTrans" cxnId="{152E28B7-0ABE-4EF2-95B3-6E1414C325A5}">
      <dgm:prSet/>
      <dgm:spPr/>
      <dgm:t>
        <a:bodyPr/>
        <a:lstStyle/>
        <a:p>
          <a:pPr algn="r" rtl="1"/>
          <a:endParaRPr lang="ar-SA" sz="3200">
            <a:cs typeface="+mj-cs"/>
          </a:endParaRPr>
        </a:p>
      </dgm:t>
    </dgm:pt>
    <dgm:pt modelId="{9285C977-094B-4E5C-9D70-DC8B0FD21F91}" type="sibTrans" cxnId="{152E28B7-0ABE-4EF2-95B3-6E1414C325A5}">
      <dgm:prSet/>
      <dgm:spPr/>
      <dgm:t>
        <a:bodyPr/>
        <a:lstStyle/>
        <a:p>
          <a:pPr algn="r" rtl="1"/>
          <a:endParaRPr lang="ar-SA" sz="3200">
            <a:cs typeface="+mj-cs"/>
          </a:endParaRPr>
        </a:p>
      </dgm:t>
    </dgm:pt>
    <dgm:pt modelId="{35FB7B7A-AC6E-408E-ACCF-251683125707}">
      <dgm:prSet custT="1"/>
      <dgm:spPr/>
      <dgm:t>
        <a:bodyPr/>
        <a:lstStyle/>
        <a:p>
          <a:pPr algn="ctr" rtl="1"/>
          <a:r>
            <a:rPr lang="ar-SA" sz="3200" dirty="0">
              <a:cs typeface="+mj-cs"/>
            </a:rPr>
            <a:t>يساعد على تقليل التوتر والارتباك</a:t>
          </a:r>
          <a:r>
            <a:rPr lang="en-US" sz="3200" dirty="0">
              <a:cs typeface="+mj-cs"/>
            </a:rPr>
            <a:t>.</a:t>
          </a:r>
          <a:endParaRPr lang="ar-SA" sz="3200" dirty="0">
            <a:cs typeface="+mj-cs"/>
          </a:endParaRPr>
        </a:p>
      </dgm:t>
    </dgm:pt>
    <dgm:pt modelId="{769AE610-E608-4893-A2CC-7008D4FDDF5B}" type="parTrans" cxnId="{68FAFAFB-C050-449D-BB78-341A94577C5F}">
      <dgm:prSet/>
      <dgm:spPr/>
      <dgm:t>
        <a:bodyPr/>
        <a:lstStyle/>
        <a:p>
          <a:pPr algn="r" rtl="1"/>
          <a:endParaRPr lang="ar-SA" sz="3200">
            <a:cs typeface="+mj-cs"/>
          </a:endParaRPr>
        </a:p>
      </dgm:t>
    </dgm:pt>
    <dgm:pt modelId="{39D93D0D-FD9C-48FC-9422-E3C4D5A9B9DC}" type="sibTrans" cxnId="{68FAFAFB-C050-449D-BB78-341A94577C5F}">
      <dgm:prSet/>
      <dgm:spPr/>
      <dgm:t>
        <a:bodyPr/>
        <a:lstStyle/>
        <a:p>
          <a:pPr algn="r" rtl="1"/>
          <a:endParaRPr lang="ar-SA" sz="3200">
            <a:cs typeface="+mj-cs"/>
          </a:endParaRPr>
        </a:p>
      </dgm:t>
    </dgm:pt>
    <dgm:pt modelId="{AD947A6B-309E-484F-8C1C-DB96AF408EAA}" type="pres">
      <dgm:prSet presAssocID="{4C3F4C45-EF88-4860-A280-211FEC14BC09}" presName="Name0" presStyleCnt="0">
        <dgm:presLayoutVars>
          <dgm:dir/>
          <dgm:resizeHandles val="exact"/>
        </dgm:presLayoutVars>
      </dgm:prSet>
      <dgm:spPr/>
    </dgm:pt>
    <dgm:pt modelId="{92147E5A-4D5B-42BC-B1A0-DBE57DB6AAFC}" type="pres">
      <dgm:prSet presAssocID="{0C244BA4-F69F-4AB5-B69E-B32A6A85E67D}" presName="node" presStyleLbl="node1" presStyleIdx="0" presStyleCnt="3" custScaleX="191072" custRadScaleRad="74565" custRadScaleInc="-1424">
        <dgm:presLayoutVars>
          <dgm:bulletEnabled val="1"/>
        </dgm:presLayoutVars>
      </dgm:prSet>
      <dgm:spPr/>
    </dgm:pt>
    <dgm:pt modelId="{601D3E21-1C25-48BE-85D6-3D8A1F312A3A}" type="pres">
      <dgm:prSet presAssocID="{F5DA92C8-04E7-44E8-A6B0-BA7F8CCA378E}" presName="sibTrans" presStyleLbl="sibTrans2D1" presStyleIdx="0" presStyleCnt="3"/>
      <dgm:spPr/>
    </dgm:pt>
    <dgm:pt modelId="{95A3C484-F346-4DB3-89C8-FF911FC86667}" type="pres">
      <dgm:prSet presAssocID="{F5DA92C8-04E7-44E8-A6B0-BA7F8CCA378E}" presName="connectorText" presStyleLbl="sibTrans2D1" presStyleIdx="0" presStyleCnt="3"/>
      <dgm:spPr/>
    </dgm:pt>
    <dgm:pt modelId="{784880FC-1803-48FB-86EC-6EB222E6F116}" type="pres">
      <dgm:prSet presAssocID="{DBFEB770-F144-46BB-9AF1-38E1FA53C73C}" presName="node" presStyleLbl="node1" presStyleIdx="1" presStyleCnt="3" custScaleX="191072" custRadScaleRad="144755" custRadScaleInc="-17881">
        <dgm:presLayoutVars>
          <dgm:bulletEnabled val="1"/>
        </dgm:presLayoutVars>
      </dgm:prSet>
      <dgm:spPr/>
    </dgm:pt>
    <dgm:pt modelId="{96726E73-9C2E-462E-AACB-81EFC99F240C}" type="pres">
      <dgm:prSet presAssocID="{9285C977-094B-4E5C-9D70-DC8B0FD21F91}" presName="sibTrans" presStyleLbl="sibTrans2D1" presStyleIdx="1" presStyleCnt="3"/>
      <dgm:spPr/>
    </dgm:pt>
    <dgm:pt modelId="{6B501271-39F3-4F49-90A4-528E9812E10E}" type="pres">
      <dgm:prSet presAssocID="{9285C977-094B-4E5C-9D70-DC8B0FD21F91}" presName="connectorText" presStyleLbl="sibTrans2D1" presStyleIdx="1" presStyleCnt="3"/>
      <dgm:spPr/>
    </dgm:pt>
    <dgm:pt modelId="{EAF15CF4-C6BE-440D-A7C2-1027C933D1CC}" type="pres">
      <dgm:prSet presAssocID="{35FB7B7A-AC6E-408E-ACCF-251683125707}" presName="node" presStyleLbl="node1" presStyleIdx="2" presStyleCnt="3" custScaleX="191072" custRadScaleRad="130194" custRadScaleInc="12359">
        <dgm:presLayoutVars>
          <dgm:bulletEnabled val="1"/>
        </dgm:presLayoutVars>
      </dgm:prSet>
      <dgm:spPr/>
    </dgm:pt>
    <dgm:pt modelId="{15A45FEB-4D7B-45EA-B3E8-8347399DE16F}" type="pres">
      <dgm:prSet presAssocID="{39D93D0D-FD9C-48FC-9422-E3C4D5A9B9DC}" presName="sibTrans" presStyleLbl="sibTrans2D1" presStyleIdx="2" presStyleCnt="3"/>
      <dgm:spPr/>
    </dgm:pt>
    <dgm:pt modelId="{05661622-DC03-432A-9BE2-A006DC47DF47}" type="pres">
      <dgm:prSet presAssocID="{39D93D0D-FD9C-48FC-9422-E3C4D5A9B9DC}" presName="connectorText" presStyleLbl="sibTrans2D1" presStyleIdx="2" presStyleCnt="3"/>
      <dgm:spPr/>
    </dgm:pt>
  </dgm:ptLst>
  <dgm:cxnLst>
    <dgm:cxn modelId="{A6ED230C-0030-40CD-B0FA-E7DA87D7D039}" type="presOf" srcId="{DBFEB770-F144-46BB-9AF1-38E1FA53C73C}" destId="{784880FC-1803-48FB-86EC-6EB222E6F116}" srcOrd="0" destOrd="0" presId="urn:microsoft.com/office/officeart/2005/8/layout/cycle7"/>
    <dgm:cxn modelId="{91287A17-993F-40C8-B222-5FEFD9354ABC}" type="presOf" srcId="{9285C977-094B-4E5C-9D70-DC8B0FD21F91}" destId="{96726E73-9C2E-462E-AACB-81EFC99F240C}" srcOrd="0" destOrd="0" presId="urn:microsoft.com/office/officeart/2005/8/layout/cycle7"/>
    <dgm:cxn modelId="{0E5EE225-C49C-4D04-8DC6-C71B4D725840}" type="presOf" srcId="{0C244BA4-F69F-4AB5-B69E-B32A6A85E67D}" destId="{92147E5A-4D5B-42BC-B1A0-DBE57DB6AAFC}" srcOrd="0" destOrd="0" presId="urn:microsoft.com/office/officeart/2005/8/layout/cycle7"/>
    <dgm:cxn modelId="{31899661-468E-405B-B9A5-0619BB7DE0BB}" type="presOf" srcId="{F5DA92C8-04E7-44E8-A6B0-BA7F8CCA378E}" destId="{601D3E21-1C25-48BE-85D6-3D8A1F312A3A}" srcOrd="0" destOrd="0" presId="urn:microsoft.com/office/officeart/2005/8/layout/cycle7"/>
    <dgm:cxn modelId="{D60CC572-6730-45CE-A0D8-47647CB637F7}" srcId="{4C3F4C45-EF88-4860-A280-211FEC14BC09}" destId="{0C244BA4-F69F-4AB5-B69E-B32A6A85E67D}" srcOrd="0" destOrd="0" parTransId="{F1D43687-74C1-47DF-AB7A-D46AF68CE2B4}" sibTransId="{F5DA92C8-04E7-44E8-A6B0-BA7F8CCA378E}"/>
    <dgm:cxn modelId="{51686F7B-DBFE-4105-81AD-28EBA1F96732}" type="presOf" srcId="{39D93D0D-FD9C-48FC-9422-E3C4D5A9B9DC}" destId="{15A45FEB-4D7B-45EA-B3E8-8347399DE16F}" srcOrd="0" destOrd="0" presId="urn:microsoft.com/office/officeart/2005/8/layout/cycle7"/>
    <dgm:cxn modelId="{DCFE1F9A-7C04-45CB-BB3B-2CE99980FF12}" type="presOf" srcId="{35FB7B7A-AC6E-408E-ACCF-251683125707}" destId="{EAF15CF4-C6BE-440D-A7C2-1027C933D1CC}" srcOrd="0" destOrd="0" presId="urn:microsoft.com/office/officeart/2005/8/layout/cycle7"/>
    <dgm:cxn modelId="{7E770C9E-ED51-4F63-B6BC-B0FEE17F11CA}" type="presOf" srcId="{4C3F4C45-EF88-4860-A280-211FEC14BC09}" destId="{AD947A6B-309E-484F-8C1C-DB96AF408EAA}" srcOrd="0" destOrd="0" presId="urn:microsoft.com/office/officeart/2005/8/layout/cycle7"/>
    <dgm:cxn modelId="{152E28B7-0ABE-4EF2-95B3-6E1414C325A5}" srcId="{4C3F4C45-EF88-4860-A280-211FEC14BC09}" destId="{DBFEB770-F144-46BB-9AF1-38E1FA53C73C}" srcOrd="1" destOrd="0" parTransId="{2444B933-BF56-4234-ABF9-8474ACC910E1}" sibTransId="{9285C977-094B-4E5C-9D70-DC8B0FD21F91}"/>
    <dgm:cxn modelId="{059D17BE-76DF-4BFD-9F3C-249CCE543A1D}" type="presOf" srcId="{F5DA92C8-04E7-44E8-A6B0-BA7F8CCA378E}" destId="{95A3C484-F346-4DB3-89C8-FF911FC86667}" srcOrd="1" destOrd="0" presId="urn:microsoft.com/office/officeart/2005/8/layout/cycle7"/>
    <dgm:cxn modelId="{AD2C3BC8-4202-45E1-A770-B3DB081FE2D7}" type="presOf" srcId="{39D93D0D-FD9C-48FC-9422-E3C4D5A9B9DC}" destId="{05661622-DC03-432A-9BE2-A006DC47DF47}" srcOrd="1" destOrd="0" presId="urn:microsoft.com/office/officeart/2005/8/layout/cycle7"/>
    <dgm:cxn modelId="{CB6FD5DA-5422-4D6C-81B2-8EC1876ECC51}" type="presOf" srcId="{9285C977-094B-4E5C-9D70-DC8B0FD21F91}" destId="{6B501271-39F3-4F49-90A4-528E9812E10E}" srcOrd="1" destOrd="0" presId="urn:microsoft.com/office/officeart/2005/8/layout/cycle7"/>
    <dgm:cxn modelId="{68FAFAFB-C050-449D-BB78-341A94577C5F}" srcId="{4C3F4C45-EF88-4860-A280-211FEC14BC09}" destId="{35FB7B7A-AC6E-408E-ACCF-251683125707}" srcOrd="2" destOrd="0" parTransId="{769AE610-E608-4893-A2CC-7008D4FDDF5B}" sibTransId="{39D93D0D-FD9C-48FC-9422-E3C4D5A9B9DC}"/>
    <dgm:cxn modelId="{636D5AD7-7910-4A0F-91F9-5CF5E3EC30A3}" type="presParOf" srcId="{AD947A6B-309E-484F-8C1C-DB96AF408EAA}" destId="{92147E5A-4D5B-42BC-B1A0-DBE57DB6AAFC}" srcOrd="0" destOrd="0" presId="urn:microsoft.com/office/officeart/2005/8/layout/cycle7"/>
    <dgm:cxn modelId="{7188827A-C197-4C68-8E94-50E27DBAB6D2}" type="presParOf" srcId="{AD947A6B-309E-484F-8C1C-DB96AF408EAA}" destId="{601D3E21-1C25-48BE-85D6-3D8A1F312A3A}" srcOrd="1" destOrd="0" presId="urn:microsoft.com/office/officeart/2005/8/layout/cycle7"/>
    <dgm:cxn modelId="{73F31895-9BF6-4B00-A999-AF48FBC8D23F}" type="presParOf" srcId="{601D3E21-1C25-48BE-85D6-3D8A1F312A3A}" destId="{95A3C484-F346-4DB3-89C8-FF911FC86667}" srcOrd="0" destOrd="0" presId="urn:microsoft.com/office/officeart/2005/8/layout/cycle7"/>
    <dgm:cxn modelId="{FEA303C1-5452-47BE-8468-38B33D07087F}" type="presParOf" srcId="{AD947A6B-309E-484F-8C1C-DB96AF408EAA}" destId="{784880FC-1803-48FB-86EC-6EB222E6F116}" srcOrd="2" destOrd="0" presId="urn:microsoft.com/office/officeart/2005/8/layout/cycle7"/>
    <dgm:cxn modelId="{BB37C44F-D068-4F58-970B-2CB55AECE153}" type="presParOf" srcId="{AD947A6B-309E-484F-8C1C-DB96AF408EAA}" destId="{96726E73-9C2E-462E-AACB-81EFC99F240C}" srcOrd="3" destOrd="0" presId="urn:microsoft.com/office/officeart/2005/8/layout/cycle7"/>
    <dgm:cxn modelId="{FC60AB9E-7B3B-4540-BEDD-9015EBBA173A}" type="presParOf" srcId="{96726E73-9C2E-462E-AACB-81EFC99F240C}" destId="{6B501271-39F3-4F49-90A4-528E9812E10E}" srcOrd="0" destOrd="0" presId="urn:microsoft.com/office/officeart/2005/8/layout/cycle7"/>
    <dgm:cxn modelId="{729217E8-5C73-494F-82D9-2248D6768E80}" type="presParOf" srcId="{AD947A6B-309E-484F-8C1C-DB96AF408EAA}" destId="{EAF15CF4-C6BE-440D-A7C2-1027C933D1CC}" srcOrd="4" destOrd="0" presId="urn:microsoft.com/office/officeart/2005/8/layout/cycle7"/>
    <dgm:cxn modelId="{A9373214-1FAB-40FB-903E-6105F616930D}" type="presParOf" srcId="{AD947A6B-309E-484F-8C1C-DB96AF408EAA}" destId="{15A45FEB-4D7B-45EA-B3E8-8347399DE16F}" srcOrd="5" destOrd="0" presId="urn:microsoft.com/office/officeart/2005/8/layout/cycle7"/>
    <dgm:cxn modelId="{BEAAAAE9-8A10-4E19-B83E-17AC7DB8BED3}" type="presParOf" srcId="{15A45FEB-4D7B-45EA-B3E8-8347399DE16F}" destId="{05661622-DC03-432A-9BE2-A006DC47DF47}"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776E00A-7386-412D-98B4-D34A04F8D3B3}"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pPr rtl="1"/>
          <a:endParaRPr lang="ar-SA"/>
        </a:p>
      </dgm:t>
    </dgm:pt>
    <dgm:pt modelId="{2BE81CA5-1058-4271-9FE9-E247AA744352}">
      <dgm:prSet custT="1"/>
      <dgm:spPr/>
      <dgm:t>
        <a:bodyPr/>
        <a:lstStyle/>
        <a:p>
          <a:pPr rtl="1"/>
          <a:r>
            <a:rPr lang="ar-SA" sz="3200" dirty="0">
              <a:cs typeface="+mj-cs"/>
            </a:rPr>
            <a:t>قوائم الأولويات (</a:t>
          </a:r>
          <a:r>
            <a:rPr lang="en-US" sz="3200" dirty="0">
              <a:cs typeface="+mj-cs"/>
            </a:rPr>
            <a:t>Must Do – Should Do – Could Do).</a:t>
          </a:r>
          <a:endParaRPr lang="ar-SA" sz="3200" dirty="0">
            <a:cs typeface="+mj-cs"/>
          </a:endParaRPr>
        </a:p>
      </dgm:t>
    </dgm:pt>
    <dgm:pt modelId="{F0295367-EA0A-4F38-BEAB-0C91B72C54AE}" type="parTrans" cxnId="{14ED329F-28CE-4915-9C5A-DF6AFE9F987F}">
      <dgm:prSet/>
      <dgm:spPr/>
      <dgm:t>
        <a:bodyPr/>
        <a:lstStyle/>
        <a:p>
          <a:pPr rtl="1"/>
          <a:endParaRPr lang="ar-SA" sz="3200">
            <a:cs typeface="+mj-cs"/>
          </a:endParaRPr>
        </a:p>
      </dgm:t>
    </dgm:pt>
    <dgm:pt modelId="{C7578A33-00AE-44BE-9E47-2D24A00EE7A6}" type="sibTrans" cxnId="{14ED329F-28CE-4915-9C5A-DF6AFE9F987F}">
      <dgm:prSet/>
      <dgm:spPr/>
      <dgm:t>
        <a:bodyPr/>
        <a:lstStyle/>
        <a:p>
          <a:pPr rtl="1"/>
          <a:endParaRPr lang="ar-SA" sz="3200">
            <a:cs typeface="+mj-cs"/>
          </a:endParaRPr>
        </a:p>
      </dgm:t>
    </dgm:pt>
    <dgm:pt modelId="{9089CE05-9224-4F69-802E-1FE540BF5230}">
      <dgm:prSet custT="1"/>
      <dgm:spPr/>
      <dgm:t>
        <a:bodyPr/>
        <a:lstStyle/>
        <a:p>
          <a:pPr rtl="1"/>
          <a:r>
            <a:rPr lang="ar-SA" sz="3200">
              <a:cs typeface="+mj-cs"/>
            </a:rPr>
            <a:t>تقنية "الوقت المقطّع" (</a:t>
          </a:r>
          <a:r>
            <a:rPr lang="en-US" sz="3200">
              <a:cs typeface="+mj-cs"/>
            </a:rPr>
            <a:t>Time Boxing).</a:t>
          </a:r>
          <a:endParaRPr lang="ar-SA" sz="3200">
            <a:cs typeface="+mj-cs"/>
          </a:endParaRPr>
        </a:p>
      </dgm:t>
    </dgm:pt>
    <dgm:pt modelId="{9B125EC7-C507-49F9-B8C1-1DB0E2611EF4}" type="parTrans" cxnId="{28727A44-4326-46BA-BBAB-C13F9DEB93B5}">
      <dgm:prSet/>
      <dgm:spPr/>
      <dgm:t>
        <a:bodyPr/>
        <a:lstStyle/>
        <a:p>
          <a:pPr rtl="1"/>
          <a:endParaRPr lang="ar-SA" sz="3200">
            <a:cs typeface="+mj-cs"/>
          </a:endParaRPr>
        </a:p>
      </dgm:t>
    </dgm:pt>
    <dgm:pt modelId="{E740BDB7-D6D7-4689-B47E-5AAFE5F4CFC9}" type="sibTrans" cxnId="{28727A44-4326-46BA-BBAB-C13F9DEB93B5}">
      <dgm:prSet/>
      <dgm:spPr/>
      <dgm:t>
        <a:bodyPr/>
        <a:lstStyle/>
        <a:p>
          <a:pPr rtl="1"/>
          <a:endParaRPr lang="ar-SA" sz="3200">
            <a:cs typeface="+mj-cs"/>
          </a:endParaRPr>
        </a:p>
      </dgm:t>
    </dgm:pt>
    <dgm:pt modelId="{60B7829C-A9FA-485F-A3F9-793161A1A9C3}" type="pres">
      <dgm:prSet presAssocID="{B776E00A-7386-412D-98B4-D34A04F8D3B3}" presName="Name0" presStyleCnt="0">
        <dgm:presLayoutVars>
          <dgm:chMax val="7"/>
          <dgm:chPref val="7"/>
          <dgm:dir val="rev"/>
        </dgm:presLayoutVars>
      </dgm:prSet>
      <dgm:spPr/>
    </dgm:pt>
    <dgm:pt modelId="{FCDFEF9E-7E41-4E7F-8DEF-419A7AB0F9FC}" type="pres">
      <dgm:prSet presAssocID="{B776E00A-7386-412D-98B4-D34A04F8D3B3}" presName="Name1" presStyleCnt="0"/>
      <dgm:spPr/>
    </dgm:pt>
    <dgm:pt modelId="{F8D2B8CB-599E-41C9-BF06-F817C2BB5451}" type="pres">
      <dgm:prSet presAssocID="{B776E00A-7386-412D-98B4-D34A04F8D3B3}" presName="cycle" presStyleCnt="0"/>
      <dgm:spPr/>
    </dgm:pt>
    <dgm:pt modelId="{9037F974-DC3B-46E8-A179-CF2355BEDFEC}" type="pres">
      <dgm:prSet presAssocID="{B776E00A-7386-412D-98B4-D34A04F8D3B3}" presName="srcNode" presStyleLbl="node1" presStyleIdx="0" presStyleCnt="2"/>
      <dgm:spPr/>
    </dgm:pt>
    <dgm:pt modelId="{B173C8B2-4C41-44E0-BA0F-1725577A53A0}" type="pres">
      <dgm:prSet presAssocID="{B776E00A-7386-412D-98B4-D34A04F8D3B3}" presName="conn" presStyleLbl="parChTrans1D2" presStyleIdx="0" presStyleCnt="1"/>
      <dgm:spPr/>
    </dgm:pt>
    <dgm:pt modelId="{D3FCE68E-D7A7-4D1B-8A1D-D0629DC20F8C}" type="pres">
      <dgm:prSet presAssocID="{B776E00A-7386-412D-98B4-D34A04F8D3B3}" presName="extraNode" presStyleLbl="node1" presStyleIdx="0" presStyleCnt="2"/>
      <dgm:spPr/>
    </dgm:pt>
    <dgm:pt modelId="{2C1DC67B-F35C-4BF3-9029-7E7B0B7D7BF5}" type="pres">
      <dgm:prSet presAssocID="{B776E00A-7386-412D-98B4-D34A04F8D3B3}" presName="dstNode" presStyleLbl="node1" presStyleIdx="0" presStyleCnt="2"/>
      <dgm:spPr/>
    </dgm:pt>
    <dgm:pt modelId="{1A3F698D-2969-47BB-BDA6-13AB3EECA38A}" type="pres">
      <dgm:prSet presAssocID="{2BE81CA5-1058-4271-9FE9-E247AA744352}" presName="text_1" presStyleLbl="node1" presStyleIdx="0" presStyleCnt="2">
        <dgm:presLayoutVars>
          <dgm:bulletEnabled val="1"/>
        </dgm:presLayoutVars>
      </dgm:prSet>
      <dgm:spPr/>
    </dgm:pt>
    <dgm:pt modelId="{5DE197E6-B6B2-440E-ADD7-A57AB97B5A2D}" type="pres">
      <dgm:prSet presAssocID="{2BE81CA5-1058-4271-9FE9-E247AA744352}" presName="accent_1" presStyleCnt="0"/>
      <dgm:spPr/>
    </dgm:pt>
    <dgm:pt modelId="{41D59E9C-CDF0-495D-B1EE-36658397982B}" type="pres">
      <dgm:prSet presAssocID="{2BE81CA5-1058-4271-9FE9-E247AA744352}" presName="accentRepeatNode" presStyleLbl="solidFgAcc1" presStyleIdx="0" presStyleCnt="2"/>
      <dgm:spPr/>
    </dgm:pt>
    <dgm:pt modelId="{C955F2C1-F3C9-419E-93D1-64A75512B9A2}" type="pres">
      <dgm:prSet presAssocID="{9089CE05-9224-4F69-802E-1FE540BF5230}" presName="text_2" presStyleLbl="node1" presStyleIdx="1" presStyleCnt="2">
        <dgm:presLayoutVars>
          <dgm:bulletEnabled val="1"/>
        </dgm:presLayoutVars>
      </dgm:prSet>
      <dgm:spPr/>
    </dgm:pt>
    <dgm:pt modelId="{635C0FE8-EE70-423B-B55B-DF39B3E3D122}" type="pres">
      <dgm:prSet presAssocID="{9089CE05-9224-4F69-802E-1FE540BF5230}" presName="accent_2" presStyleCnt="0"/>
      <dgm:spPr/>
    </dgm:pt>
    <dgm:pt modelId="{348042CC-04C0-4B26-BB34-FE32C1137835}" type="pres">
      <dgm:prSet presAssocID="{9089CE05-9224-4F69-802E-1FE540BF5230}" presName="accentRepeatNode" presStyleLbl="solidFgAcc1" presStyleIdx="1" presStyleCnt="2"/>
      <dgm:spPr/>
    </dgm:pt>
  </dgm:ptLst>
  <dgm:cxnLst>
    <dgm:cxn modelId="{28727A44-4326-46BA-BBAB-C13F9DEB93B5}" srcId="{B776E00A-7386-412D-98B4-D34A04F8D3B3}" destId="{9089CE05-9224-4F69-802E-1FE540BF5230}" srcOrd="1" destOrd="0" parTransId="{9B125EC7-C507-49F9-B8C1-1DB0E2611EF4}" sibTransId="{E740BDB7-D6D7-4689-B47E-5AAFE5F4CFC9}"/>
    <dgm:cxn modelId="{5E462B49-EB71-4619-B956-2BE706DC0B9A}" type="presOf" srcId="{B776E00A-7386-412D-98B4-D34A04F8D3B3}" destId="{60B7829C-A9FA-485F-A3F9-793161A1A9C3}" srcOrd="0" destOrd="0" presId="urn:microsoft.com/office/officeart/2008/layout/VerticalCurvedList"/>
    <dgm:cxn modelId="{D5DF1B7C-D7A7-4936-8057-22A960132B22}" type="presOf" srcId="{9089CE05-9224-4F69-802E-1FE540BF5230}" destId="{C955F2C1-F3C9-419E-93D1-64A75512B9A2}" srcOrd="0" destOrd="0" presId="urn:microsoft.com/office/officeart/2008/layout/VerticalCurvedList"/>
    <dgm:cxn modelId="{14ED329F-28CE-4915-9C5A-DF6AFE9F987F}" srcId="{B776E00A-7386-412D-98B4-D34A04F8D3B3}" destId="{2BE81CA5-1058-4271-9FE9-E247AA744352}" srcOrd="0" destOrd="0" parTransId="{F0295367-EA0A-4F38-BEAB-0C91B72C54AE}" sibTransId="{C7578A33-00AE-44BE-9E47-2D24A00EE7A6}"/>
    <dgm:cxn modelId="{DA0BAACE-A1CE-4BB9-AB31-4FB192AEA753}" type="presOf" srcId="{C7578A33-00AE-44BE-9E47-2D24A00EE7A6}" destId="{B173C8B2-4C41-44E0-BA0F-1725577A53A0}" srcOrd="0" destOrd="0" presId="urn:microsoft.com/office/officeart/2008/layout/VerticalCurvedList"/>
    <dgm:cxn modelId="{7FB8F8E3-671B-4D24-B77D-55CBC8329992}" type="presOf" srcId="{2BE81CA5-1058-4271-9FE9-E247AA744352}" destId="{1A3F698D-2969-47BB-BDA6-13AB3EECA38A}" srcOrd="0" destOrd="0" presId="urn:microsoft.com/office/officeart/2008/layout/VerticalCurvedList"/>
    <dgm:cxn modelId="{99215158-78B2-4D2D-BBB9-B264DD9785A6}" type="presParOf" srcId="{60B7829C-A9FA-485F-A3F9-793161A1A9C3}" destId="{FCDFEF9E-7E41-4E7F-8DEF-419A7AB0F9FC}" srcOrd="0" destOrd="0" presId="urn:microsoft.com/office/officeart/2008/layout/VerticalCurvedList"/>
    <dgm:cxn modelId="{584688E0-354C-44BB-B24F-8538642F2F1F}" type="presParOf" srcId="{FCDFEF9E-7E41-4E7F-8DEF-419A7AB0F9FC}" destId="{F8D2B8CB-599E-41C9-BF06-F817C2BB5451}" srcOrd="0" destOrd="0" presId="urn:microsoft.com/office/officeart/2008/layout/VerticalCurvedList"/>
    <dgm:cxn modelId="{76C62030-8911-4392-A2A4-F432F375BC1E}" type="presParOf" srcId="{F8D2B8CB-599E-41C9-BF06-F817C2BB5451}" destId="{9037F974-DC3B-46E8-A179-CF2355BEDFEC}" srcOrd="0" destOrd="0" presId="urn:microsoft.com/office/officeart/2008/layout/VerticalCurvedList"/>
    <dgm:cxn modelId="{BCEF7C02-8599-4677-9DAC-55CC9AAE2239}" type="presParOf" srcId="{F8D2B8CB-599E-41C9-BF06-F817C2BB5451}" destId="{B173C8B2-4C41-44E0-BA0F-1725577A53A0}" srcOrd="1" destOrd="0" presId="urn:microsoft.com/office/officeart/2008/layout/VerticalCurvedList"/>
    <dgm:cxn modelId="{EC920D8C-773A-470A-8C6D-4DFCDA1A53BA}" type="presParOf" srcId="{F8D2B8CB-599E-41C9-BF06-F817C2BB5451}" destId="{D3FCE68E-D7A7-4D1B-8A1D-D0629DC20F8C}" srcOrd="2" destOrd="0" presId="urn:microsoft.com/office/officeart/2008/layout/VerticalCurvedList"/>
    <dgm:cxn modelId="{E8BD2579-4DA1-49F4-B756-1F37AEB29C4C}" type="presParOf" srcId="{F8D2B8CB-599E-41C9-BF06-F817C2BB5451}" destId="{2C1DC67B-F35C-4BF3-9029-7E7B0B7D7BF5}" srcOrd="3" destOrd="0" presId="urn:microsoft.com/office/officeart/2008/layout/VerticalCurvedList"/>
    <dgm:cxn modelId="{44064907-533F-4D43-B8DC-FCB5E70C2D34}" type="presParOf" srcId="{FCDFEF9E-7E41-4E7F-8DEF-419A7AB0F9FC}" destId="{1A3F698D-2969-47BB-BDA6-13AB3EECA38A}" srcOrd="1" destOrd="0" presId="urn:microsoft.com/office/officeart/2008/layout/VerticalCurvedList"/>
    <dgm:cxn modelId="{EC1F0103-5F43-4E6B-A5EB-B0BC3E5F21F2}" type="presParOf" srcId="{FCDFEF9E-7E41-4E7F-8DEF-419A7AB0F9FC}" destId="{5DE197E6-B6B2-440E-ADD7-A57AB97B5A2D}" srcOrd="2" destOrd="0" presId="urn:microsoft.com/office/officeart/2008/layout/VerticalCurvedList"/>
    <dgm:cxn modelId="{B40FDC72-CF22-4FA9-ADFA-933E0971281B}" type="presParOf" srcId="{5DE197E6-B6B2-440E-ADD7-A57AB97B5A2D}" destId="{41D59E9C-CDF0-495D-B1EE-36658397982B}" srcOrd="0" destOrd="0" presId="urn:microsoft.com/office/officeart/2008/layout/VerticalCurvedList"/>
    <dgm:cxn modelId="{D2E7A4B5-8FAE-4B69-BE5B-F73DDD096DFE}" type="presParOf" srcId="{FCDFEF9E-7E41-4E7F-8DEF-419A7AB0F9FC}" destId="{C955F2C1-F3C9-419E-93D1-64A75512B9A2}" srcOrd="3" destOrd="0" presId="urn:microsoft.com/office/officeart/2008/layout/VerticalCurvedList"/>
    <dgm:cxn modelId="{0F3260EC-B8E7-4BAE-8D31-43C972EC9608}" type="presParOf" srcId="{FCDFEF9E-7E41-4E7F-8DEF-419A7AB0F9FC}" destId="{635C0FE8-EE70-423B-B55B-DF39B3E3D122}" srcOrd="4" destOrd="0" presId="urn:microsoft.com/office/officeart/2008/layout/VerticalCurvedList"/>
    <dgm:cxn modelId="{18A60C28-0C1C-4FAD-BA78-2D1835BB74F3}" type="presParOf" srcId="{635C0FE8-EE70-423B-B55B-DF39B3E3D122}" destId="{348042CC-04C0-4B26-BB34-FE32C113783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3d2" qsCatId="3D" csTypeId="urn:microsoft.com/office/officeart/2005/8/colors/accent2_3" csCatId="accent2" phldr="1"/>
      <dgm:spPr/>
      <dgm:t>
        <a:bodyPr/>
        <a:lstStyle/>
        <a:p>
          <a:pPr rtl="1"/>
          <a:endParaRPr lang="ar-SY"/>
        </a:p>
      </dgm:t>
    </dgm:pt>
    <dgm:pt modelId="{0E8336B0-7775-4651-A3D7-B58B8D7B04C0}">
      <dgm:prSet phldrT="[نص]" custT="1"/>
      <dgm:spPr/>
      <dgm:t>
        <a:bodyPr/>
        <a:lstStyle/>
        <a:p>
          <a:pPr algn="r" rtl="1"/>
          <a:r>
            <a:rPr lang="ar-SA" sz="2800" b="1" dirty="0">
              <a:effectLst/>
              <a:latin typeface="Times New Roman"/>
              <a:cs typeface="Times New Roman"/>
            </a:rPr>
            <a:t>أثناء أزمة إعلامية، يحدد القائد أولويات التعامل مع وسائل الإعلام قبل معالجة القضايا الداخلية الأقل إلحاحًا</a:t>
          </a:r>
          <a:endParaRPr lang="ar-SY" sz="2800" b="0" dirty="0">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4C1EAD32-EA27-4887-B3AD-E127844777B1}" type="presOf" srcId="{CBE02525-814B-4C63-B791-E85F184CB22C}" destId="{1DBD788D-FCC2-4604-87C4-DFB0D6582CC8}" srcOrd="0" destOrd="0" presId="urn:microsoft.com/office/officeart/2005/8/layout/list1"/>
    <dgm:cxn modelId="{94669A72-F454-4DE8-842C-0B4A8A1EF41B}" type="presOf" srcId="{0E8336B0-7775-4651-A3D7-B58B8D7B04C0}" destId="{5FD72F17-185B-491E-A362-316C1D48BCF1}" srcOrd="1" destOrd="0" presId="urn:microsoft.com/office/officeart/2005/8/layout/list1"/>
    <dgm:cxn modelId="{A932D3E6-CFBD-4279-ADD5-6C2AA0FD58DF}" type="presOf" srcId="{0E8336B0-7775-4651-A3D7-B58B8D7B04C0}" destId="{64A951A0-206E-4D44-902B-D9637B16F12A}" srcOrd="0" destOrd="0" presId="urn:microsoft.com/office/officeart/2005/8/layout/list1"/>
    <dgm:cxn modelId="{0282FF20-B420-4D38-B808-EADCEE6923FE}" type="presParOf" srcId="{1DBD788D-FCC2-4604-87C4-DFB0D6582CC8}" destId="{9BCFEE02-FE3B-4B02-B77F-E44183959808}" srcOrd="0" destOrd="0" presId="urn:microsoft.com/office/officeart/2005/8/layout/list1"/>
    <dgm:cxn modelId="{B3086D3B-A9E6-4307-8DC4-1AE6577CB56A}" type="presParOf" srcId="{9BCFEE02-FE3B-4B02-B77F-E44183959808}" destId="{64A951A0-206E-4D44-902B-D9637B16F12A}" srcOrd="0" destOrd="0" presId="urn:microsoft.com/office/officeart/2005/8/layout/list1"/>
    <dgm:cxn modelId="{EBA7CC6C-A52A-4B4B-AE9C-C10EA5025F53}" type="presParOf" srcId="{9BCFEE02-FE3B-4B02-B77F-E44183959808}" destId="{5FD72F17-185B-491E-A362-316C1D48BCF1}" srcOrd="1" destOrd="0" presId="urn:microsoft.com/office/officeart/2005/8/layout/list1"/>
    <dgm:cxn modelId="{9451A0EF-637F-45BB-9AD7-71FBD725E155}" type="presParOf" srcId="{1DBD788D-FCC2-4604-87C4-DFB0D6582CC8}" destId="{2477B160-35A7-46D4-868A-1552509699B6}" srcOrd="1" destOrd="0" presId="urn:microsoft.com/office/officeart/2005/8/layout/list1"/>
    <dgm:cxn modelId="{BA46C5A5-9231-4919-B5BE-32B5FB10C76A}"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4C3F4C45-EF88-4860-A280-211FEC14BC09}" type="doc">
      <dgm:prSet loTypeId="urn:microsoft.com/office/officeart/2005/8/layout/pyramid2" loCatId="pyramid" qsTypeId="urn:microsoft.com/office/officeart/2005/8/quickstyle/simple1" qsCatId="simple" csTypeId="urn:microsoft.com/office/officeart/2005/8/colors/accent5_5" csCatId="accent5" phldr="1"/>
      <dgm:spPr/>
    </dgm:pt>
    <dgm:pt modelId="{0C244BA4-F69F-4AB5-B69E-B32A6A85E67D}">
      <dgm:prSet custT="1"/>
      <dgm:spPr/>
      <dgm:t>
        <a:bodyPr/>
        <a:lstStyle/>
        <a:p>
          <a:pPr algn="r" rtl="1"/>
          <a:r>
            <a:rPr lang="ar-SA" sz="3200" dirty="0">
              <a:cs typeface="+mj-cs"/>
            </a:rPr>
            <a:t>يضمن بقاء المؤسسة رغم محدودية الموارد</a:t>
          </a:r>
        </a:p>
      </dgm:t>
    </dgm:pt>
    <dgm:pt modelId="{F1D43687-74C1-47DF-AB7A-D46AF68CE2B4}" type="parTrans" cxnId="{D60CC572-6730-45CE-A0D8-47647CB637F7}">
      <dgm:prSet/>
      <dgm:spPr/>
      <dgm:t>
        <a:bodyPr/>
        <a:lstStyle/>
        <a:p>
          <a:pPr algn="r" rtl="1"/>
          <a:endParaRPr lang="ar-SA" sz="3200">
            <a:cs typeface="+mj-cs"/>
          </a:endParaRPr>
        </a:p>
      </dgm:t>
    </dgm:pt>
    <dgm:pt modelId="{F5DA92C8-04E7-44E8-A6B0-BA7F8CCA378E}" type="sibTrans" cxnId="{D60CC572-6730-45CE-A0D8-47647CB637F7}">
      <dgm:prSet/>
      <dgm:spPr/>
      <dgm:t>
        <a:bodyPr/>
        <a:lstStyle/>
        <a:p>
          <a:pPr algn="r" rtl="1"/>
          <a:endParaRPr lang="ar-SA" sz="3200">
            <a:cs typeface="+mj-cs"/>
          </a:endParaRPr>
        </a:p>
      </dgm:t>
    </dgm:pt>
    <dgm:pt modelId="{DBFEB770-F144-46BB-9AF1-38E1FA53C73C}">
      <dgm:prSet custT="1"/>
      <dgm:spPr/>
      <dgm:t>
        <a:bodyPr/>
        <a:lstStyle/>
        <a:p>
          <a:pPr algn="r" rtl="1"/>
          <a:r>
            <a:rPr lang="ar-SA" sz="3200" dirty="0">
              <a:cs typeface="+mj-cs"/>
            </a:rPr>
            <a:t>يعزز الابتكار في استغلال الإمكانيات المتاحة.</a:t>
          </a:r>
        </a:p>
      </dgm:t>
    </dgm:pt>
    <dgm:pt modelId="{2444B933-BF56-4234-ABF9-8474ACC910E1}" type="parTrans" cxnId="{152E28B7-0ABE-4EF2-95B3-6E1414C325A5}">
      <dgm:prSet/>
      <dgm:spPr/>
      <dgm:t>
        <a:bodyPr/>
        <a:lstStyle/>
        <a:p>
          <a:pPr algn="r" rtl="1"/>
          <a:endParaRPr lang="ar-SA" sz="3200">
            <a:cs typeface="+mj-cs"/>
          </a:endParaRPr>
        </a:p>
      </dgm:t>
    </dgm:pt>
    <dgm:pt modelId="{9285C977-094B-4E5C-9D70-DC8B0FD21F91}" type="sibTrans" cxnId="{152E28B7-0ABE-4EF2-95B3-6E1414C325A5}">
      <dgm:prSet/>
      <dgm:spPr/>
      <dgm:t>
        <a:bodyPr/>
        <a:lstStyle/>
        <a:p>
          <a:pPr algn="r" rtl="1"/>
          <a:endParaRPr lang="ar-SA" sz="3200">
            <a:cs typeface="+mj-cs"/>
          </a:endParaRPr>
        </a:p>
      </dgm:t>
    </dgm:pt>
    <dgm:pt modelId="{35FB7B7A-AC6E-408E-ACCF-251683125707}">
      <dgm:prSet custT="1"/>
      <dgm:spPr/>
      <dgm:t>
        <a:bodyPr/>
        <a:lstStyle/>
        <a:p>
          <a:pPr algn="r" rtl="1"/>
          <a:r>
            <a:rPr lang="ar-SA" sz="3200" dirty="0">
              <a:cs typeface="+mj-cs"/>
            </a:rPr>
            <a:t>يقلل من الخسائر طويلة المدى.</a:t>
          </a:r>
        </a:p>
      </dgm:t>
    </dgm:pt>
    <dgm:pt modelId="{769AE610-E608-4893-A2CC-7008D4FDDF5B}" type="parTrans" cxnId="{68FAFAFB-C050-449D-BB78-341A94577C5F}">
      <dgm:prSet/>
      <dgm:spPr/>
      <dgm:t>
        <a:bodyPr/>
        <a:lstStyle/>
        <a:p>
          <a:pPr algn="r" rtl="1"/>
          <a:endParaRPr lang="ar-SA" sz="3200">
            <a:cs typeface="+mj-cs"/>
          </a:endParaRPr>
        </a:p>
      </dgm:t>
    </dgm:pt>
    <dgm:pt modelId="{39D93D0D-FD9C-48FC-9422-E3C4D5A9B9DC}" type="sibTrans" cxnId="{68FAFAFB-C050-449D-BB78-341A94577C5F}">
      <dgm:prSet/>
      <dgm:spPr/>
      <dgm:t>
        <a:bodyPr/>
        <a:lstStyle/>
        <a:p>
          <a:pPr algn="r" rtl="1"/>
          <a:endParaRPr lang="ar-SA" sz="3200">
            <a:cs typeface="+mj-cs"/>
          </a:endParaRPr>
        </a:p>
      </dgm:t>
    </dgm:pt>
    <dgm:pt modelId="{D663D697-EBAD-426F-B2D7-DCEB1CC609F4}" type="pres">
      <dgm:prSet presAssocID="{4C3F4C45-EF88-4860-A280-211FEC14BC09}" presName="compositeShape" presStyleCnt="0">
        <dgm:presLayoutVars>
          <dgm:dir/>
          <dgm:resizeHandles/>
        </dgm:presLayoutVars>
      </dgm:prSet>
      <dgm:spPr/>
    </dgm:pt>
    <dgm:pt modelId="{EC993215-0B82-47BF-B4C4-AD7A4C9115C9}" type="pres">
      <dgm:prSet presAssocID="{4C3F4C45-EF88-4860-A280-211FEC14BC09}" presName="pyramid" presStyleLbl="node1" presStyleIdx="0" presStyleCnt="1"/>
      <dgm:spPr/>
    </dgm:pt>
    <dgm:pt modelId="{9882F22C-7034-4DBE-B245-18CB47426E72}" type="pres">
      <dgm:prSet presAssocID="{4C3F4C45-EF88-4860-A280-211FEC14BC09}" presName="theList" presStyleCnt="0"/>
      <dgm:spPr/>
    </dgm:pt>
    <dgm:pt modelId="{F8460C59-5443-4FB2-B773-EFCB71DAEDCC}" type="pres">
      <dgm:prSet presAssocID="{0C244BA4-F69F-4AB5-B69E-B32A6A85E67D}" presName="aNode" presStyleLbl="fgAcc1" presStyleIdx="0" presStyleCnt="3" custScaleX="359101">
        <dgm:presLayoutVars>
          <dgm:bulletEnabled val="1"/>
        </dgm:presLayoutVars>
      </dgm:prSet>
      <dgm:spPr/>
    </dgm:pt>
    <dgm:pt modelId="{3EE7106B-AC12-4656-9BE2-18A1C07D97DF}" type="pres">
      <dgm:prSet presAssocID="{0C244BA4-F69F-4AB5-B69E-B32A6A85E67D}" presName="aSpace" presStyleCnt="0"/>
      <dgm:spPr/>
    </dgm:pt>
    <dgm:pt modelId="{7E42A79E-403F-422D-A183-BF8609443002}" type="pres">
      <dgm:prSet presAssocID="{DBFEB770-F144-46BB-9AF1-38E1FA53C73C}" presName="aNode" presStyleLbl="fgAcc1" presStyleIdx="1" presStyleCnt="3" custScaleX="359101">
        <dgm:presLayoutVars>
          <dgm:bulletEnabled val="1"/>
        </dgm:presLayoutVars>
      </dgm:prSet>
      <dgm:spPr/>
    </dgm:pt>
    <dgm:pt modelId="{0D458D19-10B6-432B-856D-FF023C444DAE}" type="pres">
      <dgm:prSet presAssocID="{DBFEB770-F144-46BB-9AF1-38E1FA53C73C}" presName="aSpace" presStyleCnt="0"/>
      <dgm:spPr/>
    </dgm:pt>
    <dgm:pt modelId="{8AAC2FF3-64ED-42A5-B6D1-B5674734C141}" type="pres">
      <dgm:prSet presAssocID="{35FB7B7A-AC6E-408E-ACCF-251683125707}" presName="aNode" presStyleLbl="fgAcc1" presStyleIdx="2" presStyleCnt="3" custScaleX="359101">
        <dgm:presLayoutVars>
          <dgm:bulletEnabled val="1"/>
        </dgm:presLayoutVars>
      </dgm:prSet>
      <dgm:spPr/>
    </dgm:pt>
    <dgm:pt modelId="{57BA48AA-75EA-4C2B-8098-2578B2CEB649}" type="pres">
      <dgm:prSet presAssocID="{35FB7B7A-AC6E-408E-ACCF-251683125707}" presName="aSpace" presStyleCnt="0"/>
      <dgm:spPr/>
    </dgm:pt>
  </dgm:ptLst>
  <dgm:cxnLst>
    <dgm:cxn modelId="{A6544360-EA04-48FB-BBF5-3DDAE79BE126}" type="presOf" srcId="{DBFEB770-F144-46BB-9AF1-38E1FA53C73C}" destId="{7E42A79E-403F-422D-A183-BF8609443002}" srcOrd="0" destOrd="0" presId="urn:microsoft.com/office/officeart/2005/8/layout/pyramid2"/>
    <dgm:cxn modelId="{D60CC572-6730-45CE-A0D8-47647CB637F7}" srcId="{4C3F4C45-EF88-4860-A280-211FEC14BC09}" destId="{0C244BA4-F69F-4AB5-B69E-B32A6A85E67D}" srcOrd="0" destOrd="0" parTransId="{F1D43687-74C1-47DF-AB7A-D46AF68CE2B4}" sibTransId="{F5DA92C8-04E7-44E8-A6B0-BA7F8CCA378E}"/>
    <dgm:cxn modelId="{152E28B7-0ABE-4EF2-95B3-6E1414C325A5}" srcId="{4C3F4C45-EF88-4860-A280-211FEC14BC09}" destId="{DBFEB770-F144-46BB-9AF1-38E1FA53C73C}" srcOrd="1" destOrd="0" parTransId="{2444B933-BF56-4234-ABF9-8474ACC910E1}" sibTransId="{9285C977-094B-4E5C-9D70-DC8B0FD21F91}"/>
    <dgm:cxn modelId="{171A71C5-A449-4CE1-8D87-8AF6C4EB20DF}" type="presOf" srcId="{35FB7B7A-AC6E-408E-ACCF-251683125707}" destId="{8AAC2FF3-64ED-42A5-B6D1-B5674734C141}" srcOrd="0" destOrd="0" presId="urn:microsoft.com/office/officeart/2005/8/layout/pyramid2"/>
    <dgm:cxn modelId="{39690FD2-7CE5-48D3-B8B4-02343254A9CC}" type="presOf" srcId="{0C244BA4-F69F-4AB5-B69E-B32A6A85E67D}" destId="{F8460C59-5443-4FB2-B773-EFCB71DAEDCC}" srcOrd="0" destOrd="0" presId="urn:microsoft.com/office/officeart/2005/8/layout/pyramid2"/>
    <dgm:cxn modelId="{6C0CB5DB-7255-438C-B8BE-605BDCD25246}" type="presOf" srcId="{4C3F4C45-EF88-4860-A280-211FEC14BC09}" destId="{D663D697-EBAD-426F-B2D7-DCEB1CC609F4}" srcOrd="0" destOrd="0" presId="urn:microsoft.com/office/officeart/2005/8/layout/pyramid2"/>
    <dgm:cxn modelId="{68FAFAFB-C050-449D-BB78-341A94577C5F}" srcId="{4C3F4C45-EF88-4860-A280-211FEC14BC09}" destId="{35FB7B7A-AC6E-408E-ACCF-251683125707}" srcOrd="2" destOrd="0" parTransId="{769AE610-E608-4893-A2CC-7008D4FDDF5B}" sibTransId="{39D93D0D-FD9C-48FC-9422-E3C4D5A9B9DC}"/>
    <dgm:cxn modelId="{8FAE3724-D7F6-4989-9CC6-E57FBF7FBC3E}" type="presParOf" srcId="{D663D697-EBAD-426F-B2D7-DCEB1CC609F4}" destId="{EC993215-0B82-47BF-B4C4-AD7A4C9115C9}" srcOrd="0" destOrd="0" presId="urn:microsoft.com/office/officeart/2005/8/layout/pyramid2"/>
    <dgm:cxn modelId="{371F1260-2E52-468C-9F00-0917055041B4}" type="presParOf" srcId="{D663D697-EBAD-426F-B2D7-DCEB1CC609F4}" destId="{9882F22C-7034-4DBE-B245-18CB47426E72}" srcOrd="1" destOrd="0" presId="urn:microsoft.com/office/officeart/2005/8/layout/pyramid2"/>
    <dgm:cxn modelId="{977FB057-0928-491C-8CE5-11F66DF3B607}" type="presParOf" srcId="{9882F22C-7034-4DBE-B245-18CB47426E72}" destId="{F8460C59-5443-4FB2-B773-EFCB71DAEDCC}" srcOrd="0" destOrd="0" presId="urn:microsoft.com/office/officeart/2005/8/layout/pyramid2"/>
    <dgm:cxn modelId="{6B5553D8-8ECE-4848-81BB-0A0C851AACE2}" type="presParOf" srcId="{9882F22C-7034-4DBE-B245-18CB47426E72}" destId="{3EE7106B-AC12-4656-9BE2-18A1C07D97DF}" srcOrd="1" destOrd="0" presId="urn:microsoft.com/office/officeart/2005/8/layout/pyramid2"/>
    <dgm:cxn modelId="{9C383521-A2BE-4AC4-A57F-C76C4E87357C}" type="presParOf" srcId="{9882F22C-7034-4DBE-B245-18CB47426E72}" destId="{7E42A79E-403F-422D-A183-BF8609443002}" srcOrd="2" destOrd="0" presId="urn:microsoft.com/office/officeart/2005/8/layout/pyramid2"/>
    <dgm:cxn modelId="{0E1D8AFE-18F9-4E88-AF79-0271A526E333}" type="presParOf" srcId="{9882F22C-7034-4DBE-B245-18CB47426E72}" destId="{0D458D19-10B6-432B-856D-FF023C444DAE}" srcOrd="3" destOrd="0" presId="urn:microsoft.com/office/officeart/2005/8/layout/pyramid2"/>
    <dgm:cxn modelId="{E305864B-4CBE-4676-931A-AE16BEE0F9EE}" type="presParOf" srcId="{9882F22C-7034-4DBE-B245-18CB47426E72}" destId="{8AAC2FF3-64ED-42A5-B6D1-B5674734C141}" srcOrd="4" destOrd="0" presId="urn:microsoft.com/office/officeart/2005/8/layout/pyramid2"/>
    <dgm:cxn modelId="{22E2214E-0C26-4961-8C55-727BD01D0D34}" type="presParOf" srcId="{9882F22C-7034-4DBE-B245-18CB47426E72}" destId="{57BA48AA-75EA-4C2B-8098-2578B2CEB649}"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colorful4" csCatId="colorful" phldr="1"/>
      <dgm:spPr/>
      <dgm:t>
        <a:bodyPr/>
        <a:lstStyle/>
        <a:p>
          <a:pPr rtl="1"/>
          <a:endParaRPr lang="ar-SY"/>
        </a:p>
      </dgm:t>
    </dgm:pt>
    <dgm:pt modelId="{0E8336B0-7775-4651-A3D7-B58B8D7B04C0}">
      <dgm:prSet phldrT="[نص]" custT="1"/>
      <dgm:spPr/>
      <dgm:t>
        <a:bodyPr/>
        <a:lstStyle/>
        <a:p>
          <a:pPr algn="r" rtl="1"/>
          <a:r>
            <a:rPr lang="ar-SA" sz="2800" b="1">
              <a:effectLst/>
              <a:latin typeface="Times New Roman"/>
              <a:cs typeface="Times New Roman"/>
            </a:rPr>
            <a:t>مؤسسة تواجه أزمة مالية تقرر دمج بعض الأقسام لتقليل التكاليف، مع استثمار الموارد البشرية في مهام متعددة.	</a:t>
          </a:r>
          <a:endParaRPr lang="ar-SY" sz="2800" b="0" dirty="0">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B2768562-1F44-45A6-BB8C-CEA34C4BE6BD}" type="presOf" srcId="{0E8336B0-7775-4651-A3D7-B58B8D7B04C0}" destId="{5FD72F17-185B-491E-A362-316C1D48BCF1}" srcOrd="1" destOrd="0" presId="urn:microsoft.com/office/officeart/2005/8/layout/list1"/>
    <dgm:cxn modelId="{948D2D75-81BC-476E-A63F-64FAC85D2AD9}" type="presOf" srcId="{0E8336B0-7775-4651-A3D7-B58B8D7B04C0}" destId="{64A951A0-206E-4D44-902B-D9637B16F12A}" srcOrd="0" destOrd="0" presId="urn:microsoft.com/office/officeart/2005/8/layout/list1"/>
    <dgm:cxn modelId="{124F52A6-E195-42C2-8A62-0071304867E6}" type="presOf" srcId="{CBE02525-814B-4C63-B791-E85F184CB22C}" destId="{1DBD788D-FCC2-4604-87C4-DFB0D6582CC8}" srcOrd="0" destOrd="0" presId="urn:microsoft.com/office/officeart/2005/8/layout/list1"/>
    <dgm:cxn modelId="{E3349E02-DC12-4B6C-BD69-B8F4B0DD0871}" type="presParOf" srcId="{1DBD788D-FCC2-4604-87C4-DFB0D6582CC8}" destId="{9BCFEE02-FE3B-4B02-B77F-E44183959808}" srcOrd="0" destOrd="0" presId="urn:microsoft.com/office/officeart/2005/8/layout/list1"/>
    <dgm:cxn modelId="{4D76797D-1603-4236-842B-987C7F3B399E}" type="presParOf" srcId="{9BCFEE02-FE3B-4B02-B77F-E44183959808}" destId="{64A951A0-206E-4D44-902B-D9637B16F12A}" srcOrd="0" destOrd="0" presId="urn:microsoft.com/office/officeart/2005/8/layout/list1"/>
    <dgm:cxn modelId="{2CDA2341-30B5-458C-9F7B-DCD1B9285946}" type="presParOf" srcId="{9BCFEE02-FE3B-4B02-B77F-E44183959808}" destId="{5FD72F17-185B-491E-A362-316C1D48BCF1}" srcOrd="1" destOrd="0" presId="urn:microsoft.com/office/officeart/2005/8/layout/list1"/>
    <dgm:cxn modelId="{194CEDC8-2E84-4C3F-85CC-D251E8A5EDEC}" type="presParOf" srcId="{1DBD788D-FCC2-4604-87C4-DFB0D6582CC8}" destId="{2477B160-35A7-46D4-868A-1552509699B6}" srcOrd="1" destOrd="0" presId="urn:microsoft.com/office/officeart/2005/8/layout/list1"/>
    <dgm:cxn modelId="{92487693-E476-4670-89BC-DDAA7A5D6015}"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179C766E-A6E0-45C2-88F6-0424B33B5C3D}" type="doc">
      <dgm:prSet loTypeId="urn:microsoft.com/office/officeart/2008/layout/VerticalCurvedList" loCatId="list" qsTypeId="urn:microsoft.com/office/officeart/2005/8/quickstyle/simple3" qsCatId="simple" csTypeId="urn:microsoft.com/office/officeart/2005/8/colors/colorful4" csCatId="colorful" phldr="1"/>
      <dgm:spPr/>
      <dgm:t>
        <a:bodyPr/>
        <a:lstStyle/>
        <a:p>
          <a:pPr rtl="1"/>
          <a:endParaRPr lang="ar-SA"/>
        </a:p>
      </dgm:t>
    </dgm:pt>
    <dgm:pt modelId="{1D98A4BC-E9AF-4F30-A352-F47681882735}">
      <dgm:prSet custT="1"/>
      <dgm:spPr/>
      <dgm:t>
        <a:bodyPr/>
        <a:lstStyle/>
        <a:p>
          <a:pPr rtl="1"/>
          <a:r>
            <a:rPr lang="ar-SA" sz="2400" b="1">
              <a:cs typeface="+mj-cs"/>
            </a:rPr>
            <a:t>السيطرة على الشائعات</a:t>
          </a:r>
          <a:r>
            <a:rPr lang="ar-SA" sz="2400">
              <a:cs typeface="+mj-cs"/>
            </a:rPr>
            <a:t>: يمنع التواصل الاستباقي والشفاف انتشار المعلومات المغلوطة التي قد تزيد من الفوضى.</a:t>
          </a:r>
          <a:endParaRPr lang="ar-SA" sz="2400" dirty="0">
            <a:cs typeface="+mj-cs"/>
          </a:endParaRPr>
        </a:p>
      </dgm:t>
    </dgm:pt>
    <dgm:pt modelId="{14E58215-CE6E-4258-9677-1B8F82943145}" type="parTrans" cxnId="{156A531B-B8B7-4DE1-8507-7343F3EE0E06}">
      <dgm:prSet/>
      <dgm:spPr/>
      <dgm:t>
        <a:bodyPr/>
        <a:lstStyle/>
        <a:p>
          <a:pPr rtl="1"/>
          <a:endParaRPr lang="ar-SA" sz="2400">
            <a:solidFill>
              <a:schemeClr val="tx1"/>
            </a:solidFill>
            <a:cs typeface="+mj-cs"/>
          </a:endParaRPr>
        </a:p>
      </dgm:t>
    </dgm:pt>
    <dgm:pt modelId="{B5E5FF09-4D6D-4A64-A2CD-0743D6BE6962}" type="sibTrans" cxnId="{156A531B-B8B7-4DE1-8507-7343F3EE0E06}">
      <dgm:prSet/>
      <dgm:spPr/>
      <dgm:t>
        <a:bodyPr/>
        <a:lstStyle/>
        <a:p>
          <a:pPr rtl="1"/>
          <a:endParaRPr lang="ar-SA" sz="2400">
            <a:solidFill>
              <a:schemeClr val="tx1"/>
            </a:solidFill>
            <a:cs typeface="+mj-cs"/>
          </a:endParaRPr>
        </a:p>
      </dgm:t>
    </dgm:pt>
    <dgm:pt modelId="{0CC6B1A0-3A2F-489A-8835-B92F071E7461}">
      <dgm:prSet phldrT="[نص]" custT="1"/>
      <dgm:spPr/>
      <dgm:t>
        <a:bodyPr/>
        <a:lstStyle/>
        <a:p>
          <a:pPr rtl="1"/>
          <a:r>
            <a:rPr lang="ar-SA" sz="2400" b="1">
              <a:cs typeface="+mj-cs"/>
            </a:rPr>
            <a:t>الاستجابة السريعة للتحولات</a:t>
          </a:r>
          <a:r>
            <a:rPr lang="ar-SA" sz="2400">
              <a:cs typeface="+mj-cs"/>
            </a:rPr>
            <a:t>: يتيح للقادة التكيف مع الظروف الجديدة ومشاركة خطط التعافي مما يقلل من الأضرار طويلة المدى.</a:t>
          </a:r>
          <a:endParaRPr lang="ar-SA" sz="2400" dirty="0">
            <a:cs typeface="+mj-cs"/>
          </a:endParaRPr>
        </a:p>
      </dgm:t>
    </dgm:pt>
    <dgm:pt modelId="{FD1F7DF3-A36C-4345-B30F-23A41D5E3C26}" type="parTrans" cxnId="{76F60C6D-E953-4E76-AE53-5B596BC0AEE6}">
      <dgm:prSet/>
      <dgm:spPr/>
      <dgm:t>
        <a:bodyPr/>
        <a:lstStyle/>
        <a:p>
          <a:pPr rtl="1"/>
          <a:endParaRPr lang="ar-SA" sz="2400">
            <a:solidFill>
              <a:schemeClr val="tx1"/>
            </a:solidFill>
            <a:cs typeface="+mj-cs"/>
          </a:endParaRPr>
        </a:p>
      </dgm:t>
    </dgm:pt>
    <dgm:pt modelId="{DE7ADE7B-5AAB-42AD-BBC7-41B0858CEC63}" type="sibTrans" cxnId="{76F60C6D-E953-4E76-AE53-5B596BC0AEE6}">
      <dgm:prSet/>
      <dgm:spPr/>
      <dgm:t>
        <a:bodyPr/>
        <a:lstStyle/>
        <a:p>
          <a:pPr rtl="1"/>
          <a:endParaRPr lang="ar-SA" sz="2400">
            <a:solidFill>
              <a:schemeClr val="tx1"/>
            </a:solidFill>
            <a:cs typeface="+mj-cs"/>
          </a:endParaRPr>
        </a:p>
      </dgm:t>
    </dgm:pt>
    <dgm:pt modelId="{30A4349F-3854-4EB7-BA2D-E61792A0986D}">
      <dgm:prSet custT="1"/>
      <dgm:spPr/>
      <dgm:t>
        <a:bodyPr/>
        <a:lstStyle/>
        <a:p>
          <a:pPr rtl="1"/>
          <a:r>
            <a:rPr lang="ar-SA" sz="2400" b="1">
              <a:cs typeface="+mj-cs"/>
            </a:rPr>
            <a:t>إدارة السمعة والثقة</a:t>
          </a:r>
          <a:r>
            <a:rPr lang="ar-SA" sz="2400">
              <a:cs typeface="+mj-cs"/>
            </a:rPr>
            <a:t>: التواصل الواضح والمستمر يحمي صورة المؤسسة ويحافظ على ثقة أصحاب المصلحة والموظفين</a:t>
          </a:r>
          <a:endParaRPr lang="ar-SA" sz="2400" dirty="0">
            <a:cs typeface="+mj-cs"/>
          </a:endParaRPr>
        </a:p>
      </dgm:t>
    </dgm:pt>
    <dgm:pt modelId="{DCFD3AF0-8A7F-4FD7-AC10-11CD0CD614DA}" type="parTrans" cxnId="{9CC78E81-3C18-4037-A9D2-6936EAF13924}">
      <dgm:prSet/>
      <dgm:spPr/>
      <dgm:t>
        <a:bodyPr/>
        <a:lstStyle/>
        <a:p>
          <a:pPr rtl="1"/>
          <a:endParaRPr lang="ar-SA" sz="2400">
            <a:solidFill>
              <a:schemeClr val="tx1"/>
            </a:solidFill>
            <a:cs typeface="+mj-cs"/>
          </a:endParaRPr>
        </a:p>
      </dgm:t>
    </dgm:pt>
    <dgm:pt modelId="{C3804CF4-E724-4C1A-9A17-BB0902570250}" type="sibTrans" cxnId="{9CC78E81-3C18-4037-A9D2-6936EAF13924}">
      <dgm:prSet/>
      <dgm:spPr/>
      <dgm:t>
        <a:bodyPr/>
        <a:lstStyle/>
        <a:p>
          <a:pPr rtl="1"/>
          <a:endParaRPr lang="ar-SA" sz="2400">
            <a:solidFill>
              <a:schemeClr val="tx1"/>
            </a:solidFill>
            <a:cs typeface="+mj-cs"/>
          </a:endParaRPr>
        </a:p>
      </dgm:t>
    </dgm:pt>
    <dgm:pt modelId="{48422659-A9BE-432F-879F-85533629D496}">
      <dgm:prSet custT="1"/>
      <dgm:spPr/>
      <dgm:t>
        <a:bodyPr/>
        <a:lstStyle/>
        <a:p>
          <a:pPr rtl="1"/>
          <a:r>
            <a:rPr lang="ar-SA" sz="2400" b="1">
              <a:cs typeface="+mj-cs"/>
            </a:rPr>
            <a:t>توجيه وإرشاد الفريق</a:t>
          </a:r>
          <a:r>
            <a:rPr lang="ar-SA" sz="2400">
              <a:cs typeface="+mj-cs"/>
            </a:rPr>
            <a:t>: يساعد التواصل القيادي في توضيح أدوار ومسؤوليات الفريق مما يشجعهم على الثبات والعمل كوحدة واحدة.</a:t>
          </a:r>
          <a:endParaRPr lang="en-US" sz="2400" dirty="0">
            <a:cs typeface="+mj-cs"/>
          </a:endParaRPr>
        </a:p>
      </dgm:t>
    </dgm:pt>
    <dgm:pt modelId="{DFB4FA0E-C010-4D04-917F-73FD59D855FD}" type="parTrans" cxnId="{3B0C7C94-0A4F-4B1C-80D6-FC584A115DE1}">
      <dgm:prSet/>
      <dgm:spPr/>
      <dgm:t>
        <a:bodyPr/>
        <a:lstStyle/>
        <a:p>
          <a:pPr rtl="1"/>
          <a:endParaRPr lang="ar-SA" sz="2400">
            <a:solidFill>
              <a:schemeClr val="tx1"/>
            </a:solidFill>
            <a:cs typeface="+mj-cs"/>
          </a:endParaRPr>
        </a:p>
      </dgm:t>
    </dgm:pt>
    <dgm:pt modelId="{8A8039F3-7DF1-44D9-939F-5B10AEC252CA}" type="sibTrans" cxnId="{3B0C7C94-0A4F-4B1C-80D6-FC584A115DE1}">
      <dgm:prSet/>
      <dgm:spPr/>
      <dgm:t>
        <a:bodyPr/>
        <a:lstStyle/>
        <a:p>
          <a:pPr rtl="1"/>
          <a:endParaRPr lang="ar-SA" sz="2400">
            <a:solidFill>
              <a:schemeClr val="tx1"/>
            </a:solidFill>
            <a:cs typeface="+mj-cs"/>
          </a:endParaRPr>
        </a:p>
      </dgm:t>
    </dgm:pt>
    <dgm:pt modelId="{A406A6AF-5D2F-456E-AC89-297333E59BC4}">
      <dgm:prSet custT="1"/>
      <dgm:spPr/>
      <dgm:t>
        <a:bodyPr/>
        <a:lstStyle/>
        <a:p>
          <a:pPr rtl="1"/>
          <a:r>
            <a:rPr lang="ar-SA" sz="2400" b="1" dirty="0">
              <a:cs typeface="+mj-cs"/>
            </a:rPr>
            <a:t>التعاطف والهدوء</a:t>
          </a:r>
          <a:r>
            <a:rPr lang="ar-SA" sz="2400" dirty="0">
              <a:cs typeface="+mj-cs"/>
            </a:rPr>
            <a:t>: يساهم في إدارة التوتر داخل المنظمة وإظهار التضامن مع المتضررين مما يحافظ على المعنويات.</a:t>
          </a:r>
          <a:endParaRPr lang="en-US" sz="2400" dirty="0">
            <a:cs typeface="+mj-cs"/>
          </a:endParaRPr>
        </a:p>
      </dgm:t>
    </dgm:pt>
    <dgm:pt modelId="{A42934D1-7DF0-4AEA-A200-CFF3CDFE71D6}" type="parTrans" cxnId="{BE4FA7F7-2AEF-4847-ABEB-6E084C7E79C4}">
      <dgm:prSet/>
      <dgm:spPr/>
      <dgm:t>
        <a:bodyPr/>
        <a:lstStyle/>
        <a:p>
          <a:pPr rtl="1"/>
          <a:endParaRPr lang="ar-SA" sz="2400">
            <a:solidFill>
              <a:schemeClr val="tx1"/>
            </a:solidFill>
            <a:cs typeface="+mj-cs"/>
          </a:endParaRPr>
        </a:p>
      </dgm:t>
    </dgm:pt>
    <dgm:pt modelId="{3DB044FC-4932-4D1A-8161-694407F4D96F}" type="sibTrans" cxnId="{BE4FA7F7-2AEF-4847-ABEB-6E084C7E79C4}">
      <dgm:prSet/>
      <dgm:spPr/>
      <dgm:t>
        <a:bodyPr/>
        <a:lstStyle/>
        <a:p>
          <a:pPr rtl="1"/>
          <a:endParaRPr lang="ar-SA" sz="2400">
            <a:solidFill>
              <a:schemeClr val="tx1"/>
            </a:solidFill>
            <a:cs typeface="+mj-cs"/>
          </a:endParaRPr>
        </a:p>
      </dgm:t>
    </dgm:pt>
    <dgm:pt modelId="{7F8C0695-141D-4A36-BEA3-AD6CF8499BA3}" type="pres">
      <dgm:prSet presAssocID="{179C766E-A6E0-45C2-88F6-0424B33B5C3D}" presName="Name0" presStyleCnt="0">
        <dgm:presLayoutVars>
          <dgm:chMax val="7"/>
          <dgm:chPref val="7"/>
          <dgm:dir val="rev"/>
        </dgm:presLayoutVars>
      </dgm:prSet>
      <dgm:spPr/>
    </dgm:pt>
    <dgm:pt modelId="{61AB79DA-B42D-498C-B3FE-0420DE8645FE}" type="pres">
      <dgm:prSet presAssocID="{179C766E-A6E0-45C2-88F6-0424B33B5C3D}" presName="Name1" presStyleCnt="0"/>
      <dgm:spPr/>
    </dgm:pt>
    <dgm:pt modelId="{F16FA16A-0D6F-4067-B52A-0EC7B1AB1C4B}" type="pres">
      <dgm:prSet presAssocID="{179C766E-A6E0-45C2-88F6-0424B33B5C3D}" presName="cycle" presStyleCnt="0"/>
      <dgm:spPr/>
    </dgm:pt>
    <dgm:pt modelId="{611F35B4-04A9-4A62-9493-5EA404F6F8BA}" type="pres">
      <dgm:prSet presAssocID="{179C766E-A6E0-45C2-88F6-0424B33B5C3D}" presName="srcNode" presStyleLbl="node1" presStyleIdx="0" presStyleCnt="5"/>
      <dgm:spPr/>
    </dgm:pt>
    <dgm:pt modelId="{A7563238-E688-4C5F-B58B-260C7BE4FBB6}" type="pres">
      <dgm:prSet presAssocID="{179C766E-A6E0-45C2-88F6-0424B33B5C3D}" presName="conn" presStyleLbl="parChTrans1D2" presStyleIdx="0" presStyleCnt="1"/>
      <dgm:spPr/>
    </dgm:pt>
    <dgm:pt modelId="{ED068513-1B6C-4CE9-A1B1-535D14A74018}" type="pres">
      <dgm:prSet presAssocID="{179C766E-A6E0-45C2-88F6-0424B33B5C3D}" presName="extraNode" presStyleLbl="node1" presStyleIdx="0" presStyleCnt="5"/>
      <dgm:spPr/>
    </dgm:pt>
    <dgm:pt modelId="{E4B76047-6D20-4E62-8037-AF5CC3413DD4}" type="pres">
      <dgm:prSet presAssocID="{179C766E-A6E0-45C2-88F6-0424B33B5C3D}" presName="dstNode" presStyleLbl="node1" presStyleIdx="0" presStyleCnt="5"/>
      <dgm:spPr/>
    </dgm:pt>
    <dgm:pt modelId="{AE968EBB-E401-49B7-B0DE-3D60D7F27D60}" type="pres">
      <dgm:prSet presAssocID="{30A4349F-3854-4EB7-BA2D-E61792A0986D}" presName="text_1" presStyleLbl="node1" presStyleIdx="0" presStyleCnt="5">
        <dgm:presLayoutVars>
          <dgm:bulletEnabled val="1"/>
        </dgm:presLayoutVars>
      </dgm:prSet>
      <dgm:spPr/>
    </dgm:pt>
    <dgm:pt modelId="{F84FB75A-85BB-41D8-BA77-F672977121F0}" type="pres">
      <dgm:prSet presAssocID="{30A4349F-3854-4EB7-BA2D-E61792A0986D}" presName="accent_1" presStyleCnt="0"/>
      <dgm:spPr/>
    </dgm:pt>
    <dgm:pt modelId="{11E65E2F-7434-47FE-87FB-956C4FE9A0C0}" type="pres">
      <dgm:prSet presAssocID="{30A4349F-3854-4EB7-BA2D-E61792A0986D}" presName="accentRepeatNode" presStyleLbl="solidFgAcc1" presStyleIdx="0" presStyleCnt="5"/>
      <dgm:spPr/>
    </dgm:pt>
    <dgm:pt modelId="{001A4B11-7D97-47CA-A805-A07FC1739611}" type="pres">
      <dgm:prSet presAssocID="{48422659-A9BE-432F-879F-85533629D496}" presName="text_2" presStyleLbl="node1" presStyleIdx="1" presStyleCnt="5">
        <dgm:presLayoutVars>
          <dgm:bulletEnabled val="1"/>
        </dgm:presLayoutVars>
      </dgm:prSet>
      <dgm:spPr/>
    </dgm:pt>
    <dgm:pt modelId="{AC398E6C-25CF-4D9D-9BE0-52D8A8441662}" type="pres">
      <dgm:prSet presAssocID="{48422659-A9BE-432F-879F-85533629D496}" presName="accent_2" presStyleCnt="0"/>
      <dgm:spPr/>
    </dgm:pt>
    <dgm:pt modelId="{98ACC1DE-FD73-4EB4-8692-CAA9A72DFEED}" type="pres">
      <dgm:prSet presAssocID="{48422659-A9BE-432F-879F-85533629D496}" presName="accentRepeatNode" presStyleLbl="solidFgAcc1" presStyleIdx="1" presStyleCnt="5"/>
      <dgm:spPr/>
    </dgm:pt>
    <dgm:pt modelId="{837FBD9A-3C34-4201-A23F-CBFDA6BD6F7B}" type="pres">
      <dgm:prSet presAssocID="{1D98A4BC-E9AF-4F30-A352-F47681882735}" presName="text_3" presStyleLbl="node1" presStyleIdx="2" presStyleCnt="5">
        <dgm:presLayoutVars>
          <dgm:bulletEnabled val="1"/>
        </dgm:presLayoutVars>
      </dgm:prSet>
      <dgm:spPr/>
    </dgm:pt>
    <dgm:pt modelId="{2CC251E1-CC30-4F9D-B633-71E189826D8C}" type="pres">
      <dgm:prSet presAssocID="{1D98A4BC-E9AF-4F30-A352-F47681882735}" presName="accent_3" presStyleCnt="0"/>
      <dgm:spPr/>
    </dgm:pt>
    <dgm:pt modelId="{23626A1B-6B77-49C2-B9D9-7B4ACC39F0BC}" type="pres">
      <dgm:prSet presAssocID="{1D98A4BC-E9AF-4F30-A352-F47681882735}" presName="accentRepeatNode" presStyleLbl="solidFgAcc1" presStyleIdx="2" presStyleCnt="5"/>
      <dgm:spPr/>
    </dgm:pt>
    <dgm:pt modelId="{3CC81E06-7B32-4A48-A112-5B6BEF8663F7}" type="pres">
      <dgm:prSet presAssocID="{0CC6B1A0-3A2F-489A-8835-B92F071E7461}" presName="text_4" presStyleLbl="node1" presStyleIdx="3" presStyleCnt="5">
        <dgm:presLayoutVars>
          <dgm:bulletEnabled val="1"/>
        </dgm:presLayoutVars>
      </dgm:prSet>
      <dgm:spPr/>
    </dgm:pt>
    <dgm:pt modelId="{0C5A6BDE-02B2-4CFF-9B7F-2A0D2C3E0DED}" type="pres">
      <dgm:prSet presAssocID="{0CC6B1A0-3A2F-489A-8835-B92F071E7461}" presName="accent_4" presStyleCnt="0"/>
      <dgm:spPr/>
    </dgm:pt>
    <dgm:pt modelId="{ED04621E-9FDA-4812-9EC3-8A746842AB2E}" type="pres">
      <dgm:prSet presAssocID="{0CC6B1A0-3A2F-489A-8835-B92F071E7461}" presName="accentRepeatNode" presStyleLbl="solidFgAcc1" presStyleIdx="3" presStyleCnt="5"/>
      <dgm:spPr/>
    </dgm:pt>
    <dgm:pt modelId="{DD28EBA9-BCDD-477A-87E1-93986A292B38}" type="pres">
      <dgm:prSet presAssocID="{A406A6AF-5D2F-456E-AC89-297333E59BC4}" presName="text_5" presStyleLbl="node1" presStyleIdx="4" presStyleCnt="5">
        <dgm:presLayoutVars>
          <dgm:bulletEnabled val="1"/>
        </dgm:presLayoutVars>
      </dgm:prSet>
      <dgm:spPr/>
    </dgm:pt>
    <dgm:pt modelId="{74E799C7-A8BC-423F-BF83-F8E22985EAAC}" type="pres">
      <dgm:prSet presAssocID="{A406A6AF-5D2F-456E-AC89-297333E59BC4}" presName="accent_5" presStyleCnt="0"/>
      <dgm:spPr/>
    </dgm:pt>
    <dgm:pt modelId="{19C84938-F7E6-4BD8-A668-3CCB79B433B1}" type="pres">
      <dgm:prSet presAssocID="{A406A6AF-5D2F-456E-AC89-297333E59BC4}" presName="accentRepeatNode" presStyleLbl="solidFgAcc1" presStyleIdx="4" presStyleCnt="5"/>
      <dgm:spPr/>
    </dgm:pt>
  </dgm:ptLst>
  <dgm:cxnLst>
    <dgm:cxn modelId="{156A531B-B8B7-4DE1-8507-7343F3EE0E06}" srcId="{179C766E-A6E0-45C2-88F6-0424B33B5C3D}" destId="{1D98A4BC-E9AF-4F30-A352-F47681882735}" srcOrd="2" destOrd="0" parTransId="{14E58215-CE6E-4258-9677-1B8F82943145}" sibTransId="{B5E5FF09-4D6D-4A64-A2CD-0743D6BE6962}"/>
    <dgm:cxn modelId="{F63EF542-BD79-4A2E-B715-5CC760A5B349}" type="presOf" srcId="{A406A6AF-5D2F-456E-AC89-297333E59BC4}" destId="{DD28EBA9-BCDD-477A-87E1-93986A292B38}" srcOrd="0" destOrd="0" presId="urn:microsoft.com/office/officeart/2008/layout/VerticalCurvedList"/>
    <dgm:cxn modelId="{88AC4344-8552-4FE9-B3D3-04F584BCCF37}" type="presOf" srcId="{1D98A4BC-E9AF-4F30-A352-F47681882735}" destId="{837FBD9A-3C34-4201-A23F-CBFDA6BD6F7B}" srcOrd="0" destOrd="0" presId="urn:microsoft.com/office/officeart/2008/layout/VerticalCurvedList"/>
    <dgm:cxn modelId="{76F60C6D-E953-4E76-AE53-5B596BC0AEE6}" srcId="{179C766E-A6E0-45C2-88F6-0424B33B5C3D}" destId="{0CC6B1A0-3A2F-489A-8835-B92F071E7461}" srcOrd="3" destOrd="0" parTransId="{FD1F7DF3-A36C-4345-B30F-23A41D5E3C26}" sibTransId="{DE7ADE7B-5AAB-42AD-BBC7-41B0858CEC63}"/>
    <dgm:cxn modelId="{6BEA4A58-6F2C-4389-8D14-C2D72802D778}" type="presOf" srcId="{0CC6B1A0-3A2F-489A-8835-B92F071E7461}" destId="{3CC81E06-7B32-4A48-A112-5B6BEF8663F7}" srcOrd="0" destOrd="0" presId="urn:microsoft.com/office/officeart/2008/layout/VerticalCurvedList"/>
    <dgm:cxn modelId="{27F0265A-15DE-470A-9459-E710C3A8EF2F}" type="presOf" srcId="{C3804CF4-E724-4C1A-9A17-BB0902570250}" destId="{A7563238-E688-4C5F-B58B-260C7BE4FBB6}" srcOrd="0" destOrd="0" presId="urn:microsoft.com/office/officeart/2008/layout/VerticalCurvedList"/>
    <dgm:cxn modelId="{9CC78E81-3C18-4037-A9D2-6936EAF13924}" srcId="{179C766E-A6E0-45C2-88F6-0424B33B5C3D}" destId="{30A4349F-3854-4EB7-BA2D-E61792A0986D}" srcOrd="0" destOrd="0" parTransId="{DCFD3AF0-8A7F-4FD7-AC10-11CD0CD614DA}" sibTransId="{C3804CF4-E724-4C1A-9A17-BB0902570250}"/>
    <dgm:cxn modelId="{3B0C7C94-0A4F-4B1C-80D6-FC584A115DE1}" srcId="{179C766E-A6E0-45C2-88F6-0424B33B5C3D}" destId="{48422659-A9BE-432F-879F-85533629D496}" srcOrd="1" destOrd="0" parTransId="{DFB4FA0E-C010-4D04-917F-73FD59D855FD}" sibTransId="{8A8039F3-7DF1-44D9-939F-5B10AEC252CA}"/>
    <dgm:cxn modelId="{2B63A89E-5F41-4517-A6FD-4AB318083F80}" type="presOf" srcId="{30A4349F-3854-4EB7-BA2D-E61792A0986D}" destId="{AE968EBB-E401-49B7-B0DE-3D60D7F27D60}" srcOrd="0" destOrd="0" presId="urn:microsoft.com/office/officeart/2008/layout/VerticalCurvedList"/>
    <dgm:cxn modelId="{C7AA9CDA-459F-40F4-9604-9C5B6A363EC6}" type="presOf" srcId="{179C766E-A6E0-45C2-88F6-0424B33B5C3D}" destId="{7F8C0695-141D-4A36-BEA3-AD6CF8499BA3}" srcOrd="0" destOrd="0" presId="urn:microsoft.com/office/officeart/2008/layout/VerticalCurvedList"/>
    <dgm:cxn modelId="{BE4FA7F7-2AEF-4847-ABEB-6E084C7E79C4}" srcId="{179C766E-A6E0-45C2-88F6-0424B33B5C3D}" destId="{A406A6AF-5D2F-456E-AC89-297333E59BC4}" srcOrd="4" destOrd="0" parTransId="{A42934D1-7DF0-4AEA-A200-CFF3CDFE71D6}" sibTransId="{3DB044FC-4932-4D1A-8161-694407F4D96F}"/>
    <dgm:cxn modelId="{31FE9EFD-DADC-4731-90B3-AB00EB0EB115}" type="presOf" srcId="{48422659-A9BE-432F-879F-85533629D496}" destId="{001A4B11-7D97-47CA-A805-A07FC1739611}" srcOrd="0" destOrd="0" presId="urn:microsoft.com/office/officeart/2008/layout/VerticalCurvedList"/>
    <dgm:cxn modelId="{56EF7AB9-36D4-42AD-8B92-1EDEE6BE0B69}" type="presParOf" srcId="{7F8C0695-141D-4A36-BEA3-AD6CF8499BA3}" destId="{61AB79DA-B42D-498C-B3FE-0420DE8645FE}" srcOrd="0" destOrd="0" presId="urn:microsoft.com/office/officeart/2008/layout/VerticalCurvedList"/>
    <dgm:cxn modelId="{C95BD21B-E3A6-4904-AE32-DCA2B4341F31}" type="presParOf" srcId="{61AB79DA-B42D-498C-B3FE-0420DE8645FE}" destId="{F16FA16A-0D6F-4067-B52A-0EC7B1AB1C4B}" srcOrd="0" destOrd="0" presId="urn:microsoft.com/office/officeart/2008/layout/VerticalCurvedList"/>
    <dgm:cxn modelId="{B3C0349A-95E2-42D9-B67E-0FF8B36E5944}" type="presParOf" srcId="{F16FA16A-0D6F-4067-B52A-0EC7B1AB1C4B}" destId="{611F35B4-04A9-4A62-9493-5EA404F6F8BA}" srcOrd="0" destOrd="0" presId="urn:microsoft.com/office/officeart/2008/layout/VerticalCurvedList"/>
    <dgm:cxn modelId="{238DE783-E6FA-40C8-ADEF-ED6552B07AA9}" type="presParOf" srcId="{F16FA16A-0D6F-4067-B52A-0EC7B1AB1C4B}" destId="{A7563238-E688-4C5F-B58B-260C7BE4FBB6}" srcOrd="1" destOrd="0" presId="urn:microsoft.com/office/officeart/2008/layout/VerticalCurvedList"/>
    <dgm:cxn modelId="{4A857DAB-9526-4BAB-ADEB-41F238BC7C9A}" type="presParOf" srcId="{F16FA16A-0D6F-4067-B52A-0EC7B1AB1C4B}" destId="{ED068513-1B6C-4CE9-A1B1-535D14A74018}" srcOrd="2" destOrd="0" presId="urn:microsoft.com/office/officeart/2008/layout/VerticalCurvedList"/>
    <dgm:cxn modelId="{82BEE977-4707-4A27-9D8F-2AC647154D70}" type="presParOf" srcId="{F16FA16A-0D6F-4067-B52A-0EC7B1AB1C4B}" destId="{E4B76047-6D20-4E62-8037-AF5CC3413DD4}" srcOrd="3" destOrd="0" presId="urn:microsoft.com/office/officeart/2008/layout/VerticalCurvedList"/>
    <dgm:cxn modelId="{C755C114-07BB-49D7-8378-9A80BC0B96D9}" type="presParOf" srcId="{61AB79DA-B42D-498C-B3FE-0420DE8645FE}" destId="{AE968EBB-E401-49B7-B0DE-3D60D7F27D60}" srcOrd="1" destOrd="0" presId="urn:microsoft.com/office/officeart/2008/layout/VerticalCurvedList"/>
    <dgm:cxn modelId="{8F928F15-FC1E-4AE4-92F8-42E4D3B2D4CF}" type="presParOf" srcId="{61AB79DA-B42D-498C-B3FE-0420DE8645FE}" destId="{F84FB75A-85BB-41D8-BA77-F672977121F0}" srcOrd="2" destOrd="0" presId="urn:microsoft.com/office/officeart/2008/layout/VerticalCurvedList"/>
    <dgm:cxn modelId="{48D7BC28-5752-4C79-A3ED-7EDAB658421A}" type="presParOf" srcId="{F84FB75A-85BB-41D8-BA77-F672977121F0}" destId="{11E65E2F-7434-47FE-87FB-956C4FE9A0C0}" srcOrd="0" destOrd="0" presId="urn:microsoft.com/office/officeart/2008/layout/VerticalCurvedList"/>
    <dgm:cxn modelId="{26015C6A-2BCE-47F1-868A-4741E43C6F5E}" type="presParOf" srcId="{61AB79DA-B42D-498C-B3FE-0420DE8645FE}" destId="{001A4B11-7D97-47CA-A805-A07FC1739611}" srcOrd="3" destOrd="0" presId="urn:microsoft.com/office/officeart/2008/layout/VerticalCurvedList"/>
    <dgm:cxn modelId="{1D9DC22E-E486-46F9-8828-CA6634D8511D}" type="presParOf" srcId="{61AB79DA-B42D-498C-B3FE-0420DE8645FE}" destId="{AC398E6C-25CF-4D9D-9BE0-52D8A8441662}" srcOrd="4" destOrd="0" presId="urn:microsoft.com/office/officeart/2008/layout/VerticalCurvedList"/>
    <dgm:cxn modelId="{3A54493B-FA72-4EE9-A947-FD0DFEFA1E91}" type="presParOf" srcId="{AC398E6C-25CF-4D9D-9BE0-52D8A8441662}" destId="{98ACC1DE-FD73-4EB4-8692-CAA9A72DFEED}" srcOrd="0" destOrd="0" presId="urn:microsoft.com/office/officeart/2008/layout/VerticalCurvedList"/>
    <dgm:cxn modelId="{EE39FA35-9EEE-47E6-B813-1C528FED5740}" type="presParOf" srcId="{61AB79DA-B42D-498C-B3FE-0420DE8645FE}" destId="{837FBD9A-3C34-4201-A23F-CBFDA6BD6F7B}" srcOrd="5" destOrd="0" presId="urn:microsoft.com/office/officeart/2008/layout/VerticalCurvedList"/>
    <dgm:cxn modelId="{D8353048-A836-407C-99C1-72F5B5C608D5}" type="presParOf" srcId="{61AB79DA-B42D-498C-B3FE-0420DE8645FE}" destId="{2CC251E1-CC30-4F9D-B633-71E189826D8C}" srcOrd="6" destOrd="0" presId="urn:microsoft.com/office/officeart/2008/layout/VerticalCurvedList"/>
    <dgm:cxn modelId="{F7FD24F1-1393-4766-A870-70ADA7B7BA30}" type="presParOf" srcId="{2CC251E1-CC30-4F9D-B633-71E189826D8C}" destId="{23626A1B-6B77-49C2-B9D9-7B4ACC39F0BC}" srcOrd="0" destOrd="0" presId="urn:microsoft.com/office/officeart/2008/layout/VerticalCurvedList"/>
    <dgm:cxn modelId="{447745DD-F4D1-45DD-8EB9-3EDC7FA8443A}" type="presParOf" srcId="{61AB79DA-B42D-498C-B3FE-0420DE8645FE}" destId="{3CC81E06-7B32-4A48-A112-5B6BEF8663F7}" srcOrd="7" destOrd="0" presId="urn:microsoft.com/office/officeart/2008/layout/VerticalCurvedList"/>
    <dgm:cxn modelId="{BA0F5807-D553-4CE5-A27A-222884EAB0AA}" type="presParOf" srcId="{61AB79DA-B42D-498C-B3FE-0420DE8645FE}" destId="{0C5A6BDE-02B2-4CFF-9B7F-2A0D2C3E0DED}" srcOrd="8" destOrd="0" presId="urn:microsoft.com/office/officeart/2008/layout/VerticalCurvedList"/>
    <dgm:cxn modelId="{A6205BC4-3442-465A-84DE-2A089E31C603}" type="presParOf" srcId="{0C5A6BDE-02B2-4CFF-9B7F-2A0D2C3E0DED}" destId="{ED04621E-9FDA-4812-9EC3-8A746842AB2E}" srcOrd="0" destOrd="0" presId="urn:microsoft.com/office/officeart/2008/layout/VerticalCurvedList"/>
    <dgm:cxn modelId="{3CC37A69-E060-49F4-8DE0-7E284EBCB0A1}" type="presParOf" srcId="{61AB79DA-B42D-498C-B3FE-0420DE8645FE}" destId="{DD28EBA9-BCDD-477A-87E1-93986A292B38}" srcOrd="9" destOrd="0" presId="urn:microsoft.com/office/officeart/2008/layout/VerticalCurvedList"/>
    <dgm:cxn modelId="{98FAC33F-E3FA-48D1-ABBD-173321A96C97}" type="presParOf" srcId="{61AB79DA-B42D-498C-B3FE-0420DE8645FE}" destId="{74E799C7-A8BC-423F-BF83-F8E22985EAAC}" srcOrd="10" destOrd="0" presId="urn:microsoft.com/office/officeart/2008/layout/VerticalCurvedList"/>
    <dgm:cxn modelId="{C728223F-1CD4-4553-AC0E-29B2B4F35565}" type="presParOf" srcId="{74E799C7-A8BC-423F-BF83-F8E22985EAAC}" destId="{19C84938-F7E6-4BD8-A668-3CCB79B433B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179C766E-A6E0-45C2-88F6-0424B33B5C3D}" type="doc">
      <dgm:prSet loTypeId="urn:microsoft.com/office/officeart/2005/8/layout/list1" loCatId="list" qsTypeId="urn:microsoft.com/office/officeart/2005/8/quickstyle/simple3" qsCatId="simple" csTypeId="urn:microsoft.com/office/officeart/2005/8/colors/colorful4" csCatId="colorful" phldr="1"/>
      <dgm:spPr/>
      <dgm:t>
        <a:bodyPr/>
        <a:lstStyle/>
        <a:p>
          <a:pPr rtl="1"/>
          <a:endParaRPr lang="ar-SA"/>
        </a:p>
      </dgm:t>
    </dgm:pt>
    <dgm:pt modelId="{1D98A4BC-E9AF-4F30-A352-F47681882735}">
      <dgm:prSet custT="1"/>
      <dgm:spPr/>
      <dgm:t>
        <a:bodyPr/>
        <a:lstStyle/>
        <a:p>
          <a:pPr rtl="1"/>
          <a:r>
            <a:rPr lang="ar-SA" sz="2400" b="1" dirty="0">
              <a:cs typeface="+mj-cs"/>
            </a:rPr>
            <a:t>الوضوح والاتساق</a:t>
          </a:r>
          <a:r>
            <a:rPr lang="ar-SA" sz="2400" dirty="0">
              <a:cs typeface="+mj-cs"/>
            </a:rPr>
            <a:t>: توحيد الرسائل الإعلامية لضمان فهمها.</a:t>
          </a:r>
        </a:p>
      </dgm:t>
    </dgm:pt>
    <dgm:pt modelId="{14E58215-CE6E-4258-9677-1B8F82943145}" type="parTrans" cxnId="{156A531B-B8B7-4DE1-8507-7343F3EE0E06}">
      <dgm:prSet/>
      <dgm:spPr/>
      <dgm:t>
        <a:bodyPr/>
        <a:lstStyle/>
        <a:p>
          <a:pPr rtl="1"/>
          <a:endParaRPr lang="ar-SA" sz="2400">
            <a:solidFill>
              <a:schemeClr val="tx1"/>
            </a:solidFill>
            <a:cs typeface="+mj-cs"/>
          </a:endParaRPr>
        </a:p>
      </dgm:t>
    </dgm:pt>
    <dgm:pt modelId="{B5E5FF09-4D6D-4A64-A2CD-0743D6BE6962}" type="sibTrans" cxnId="{156A531B-B8B7-4DE1-8507-7343F3EE0E06}">
      <dgm:prSet/>
      <dgm:spPr/>
      <dgm:t>
        <a:bodyPr/>
        <a:lstStyle/>
        <a:p>
          <a:pPr rtl="1"/>
          <a:endParaRPr lang="ar-SA" sz="2400">
            <a:solidFill>
              <a:schemeClr val="tx1"/>
            </a:solidFill>
            <a:cs typeface="+mj-cs"/>
          </a:endParaRPr>
        </a:p>
      </dgm:t>
    </dgm:pt>
    <dgm:pt modelId="{0CC6B1A0-3A2F-489A-8835-B92F071E7461}">
      <dgm:prSet phldrT="[نص]" custT="1"/>
      <dgm:spPr/>
      <dgm:t>
        <a:bodyPr/>
        <a:lstStyle/>
        <a:p>
          <a:pPr rtl="1"/>
          <a:r>
            <a:rPr lang="ar-SA" sz="2400" b="1" dirty="0">
              <a:cs typeface="+mj-cs"/>
            </a:rPr>
            <a:t>التعاطف والإنسانية</a:t>
          </a:r>
          <a:r>
            <a:rPr lang="ar-SA" sz="2400" dirty="0">
              <a:cs typeface="+mj-cs"/>
            </a:rPr>
            <a:t>: إظهار التضامن مع المتضررين من الازمة.</a:t>
          </a:r>
        </a:p>
      </dgm:t>
    </dgm:pt>
    <dgm:pt modelId="{FD1F7DF3-A36C-4345-B30F-23A41D5E3C26}" type="parTrans" cxnId="{76F60C6D-E953-4E76-AE53-5B596BC0AEE6}">
      <dgm:prSet/>
      <dgm:spPr/>
      <dgm:t>
        <a:bodyPr/>
        <a:lstStyle/>
        <a:p>
          <a:pPr rtl="1"/>
          <a:endParaRPr lang="ar-SA" sz="2400">
            <a:solidFill>
              <a:schemeClr val="tx1"/>
            </a:solidFill>
            <a:cs typeface="+mj-cs"/>
          </a:endParaRPr>
        </a:p>
      </dgm:t>
    </dgm:pt>
    <dgm:pt modelId="{DE7ADE7B-5AAB-42AD-BBC7-41B0858CEC63}" type="sibTrans" cxnId="{76F60C6D-E953-4E76-AE53-5B596BC0AEE6}">
      <dgm:prSet/>
      <dgm:spPr/>
      <dgm:t>
        <a:bodyPr/>
        <a:lstStyle/>
        <a:p>
          <a:pPr rtl="1"/>
          <a:endParaRPr lang="ar-SA" sz="2400">
            <a:solidFill>
              <a:schemeClr val="tx1"/>
            </a:solidFill>
            <a:cs typeface="+mj-cs"/>
          </a:endParaRPr>
        </a:p>
      </dgm:t>
    </dgm:pt>
    <dgm:pt modelId="{48422659-A9BE-432F-879F-85533629D496}">
      <dgm:prSet custT="1"/>
      <dgm:spPr/>
      <dgm:t>
        <a:bodyPr/>
        <a:lstStyle/>
        <a:p>
          <a:pPr rtl="1"/>
          <a:r>
            <a:rPr lang="ar-SA" sz="2400" b="1" dirty="0">
              <a:cs typeface="+mj-cs"/>
            </a:rPr>
            <a:t>الشفافية والمصداقية</a:t>
          </a:r>
          <a:r>
            <a:rPr lang="ar-SA" sz="2400" dirty="0">
              <a:cs typeface="+mj-cs"/>
            </a:rPr>
            <a:t>: تقديم معلومات دقيقة وموثوقة والاعتراف بالوضع الحالي بوضوح..</a:t>
          </a:r>
          <a:endParaRPr lang="en-US" sz="2400" dirty="0">
            <a:cs typeface="+mj-cs"/>
          </a:endParaRPr>
        </a:p>
      </dgm:t>
    </dgm:pt>
    <dgm:pt modelId="{DFB4FA0E-C010-4D04-917F-73FD59D855FD}" type="parTrans" cxnId="{3B0C7C94-0A4F-4B1C-80D6-FC584A115DE1}">
      <dgm:prSet/>
      <dgm:spPr/>
      <dgm:t>
        <a:bodyPr/>
        <a:lstStyle/>
        <a:p>
          <a:pPr rtl="1"/>
          <a:endParaRPr lang="ar-SA" sz="2400">
            <a:solidFill>
              <a:schemeClr val="tx1"/>
            </a:solidFill>
            <a:cs typeface="+mj-cs"/>
          </a:endParaRPr>
        </a:p>
      </dgm:t>
    </dgm:pt>
    <dgm:pt modelId="{8A8039F3-7DF1-44D9-939F-5B10AEC252CA}" type="sibTrans" cxnId="{3B0C7C94-0A4F-4B1C-80D6-FC584A115DE1}">
      <dgm:prSet/>
      <dgm:spPr/>
      <dgm:t>
        <a:bodyPr/>
        <a:lstStyle/>
        <a:p>
          <a:pPr rtl="1"/>
          <a:endParaRPr lang="ar-SA" sz="2400">
            <a:solidFill>
              <a:schemeClr val="tx1"/>
            </a:solidFill>
            <a:cs typeface="+mj-cs"/>
          </a:endParaRPr>
        </a:p>
      </dgm:t>
    </dgm:pt>
    <dgm:pt modelId="{A406A6AF-5D2F-456E-AC89-297333E59BC4}">
      <dgm:prSet custT="1"/>
      <dgm:spPr/>
      <dgm:t>
        <a:bodyPr/>
        <a:lstStyle/>
        <a:p>
          <a:pPr rtl="1"/>
          <a:r>
            <a:rPr lang="ar-SA" sz="2400" b="1" dirty="0">
              <a:cs typeface="+mj-cs"/>
            </a:rPr>
            <a:t>المرونة والتكيف</a:t>
          </a:r>
          <a:r>
            <a:rPr lang="ar-SA" sz="2400" dirty="0">
              <a:cs typeface="+mj-cs"/>
            </a:rPr>
            <a:t>: القدرة على تحديث خطة الاتصال بناء على مستجدات الازمة والتغذية الراجعة.</a:t>
          </a:r>
          <a:endParaRPr lang="en-US" sz="2400" dirty="0">
            <a:cs typeface="+mj-cs"/>
          </a:endParaRPr>
        </a:p>
      </dgm:t>
    </dgm:pt>
    <dgm:pt modelId="{A42934D1-7DF0-4AEA-A200-CFF3CDFE71D6}" type="parTrans" cxnId="{BE4FA7F7-2AEF-4847-ABEB-6E084C7E79C4}">
      <dgm:prSet/>
      <dgm:spPr/>
      <dgm:t>
        <a:bodyPr/>
        <a:lstStyle/>
        <a:p>
          <a:pPr rtl="1"/>
          <a:endParaRPr lang="ar-SA" sz="2400">
            <a:solidFill>
              <a:schemeClr val="tx1"/>
            </a:solidFill>
            <a:cs typeface="+mj-cs"/>
          </a:endParaRPr>
        </a:p>
      </dgm:t>
    </dgm:pt>
    <dgm:pt modelId="{3DB044FC-4932-4D1A-8161-694407F4D96F}" type="sibTrans" cxnId="{BE4FA7F7-2AEF-4847-ABEB-6E084C7E79C4}">
      <dgm:prSet/>
      <dgm:spPr/>
      <dgm:t>
        <a:bodyPr/>
        <a:lstStyle/>
        <a:p>
          <a:pPr rtl="1"/>
          <a:endParaRPr lang="ar-SA" sz="2400">
            <a:solidFill>
              <a:schemeClr val="tx1"/>
            </a:solidFill>
            <a:cs typeface="+mj-cs"/>
          </a:endParaRPr>
        </a:p>
      </dgm:t>
    </dgm:pt>
    <dgm:pt modelId="{30A4349F-3854-4EB7-BA2D-E61792A0986D}">
      <dgm:prSet custT="1"/>
      <dgm:spPr/>
      <dgm:t>
        <a:bodyPr/>
        <a:lstStyle/>
        <a:p>
          <a:pPr rtl="1"/>
          <a:r>
            <a:rPr lang="ar-SA" sz="2400" b="1" dirty="0">
              <a:cs typeface="+mj-cs"/>
            </a:rPr>
            <a:t>السرعة الاستجابة الفورية</a:t>
          </a:r>
          <a:r>
            <a:rPr lang="ar-SA" sz="2400" dirty="0">
              <a:cs typeface="+mj-cs"/>
            </a:rPr>
            <a:t>:</a:t>
          </a:r>
          <a:r>
            <a:rPr lang="ar-SA" sz="2400" b="1" dirty="0">
              <a:cs typeface="+mj-cs"/>
            </a:rPr>
            <a:t> </a:t>
          </a:r>
          <a:r>
            <a:rPr lang="ar-SA" sz="2400" dirty="0">
              <a:cs typeface="+mj-cs"/>
            </a:rPr>
            <a:t>نقل المعلومات بسرعة لتفادي الشائعات وتوضيح الحقائق.</a:t>
          </a:r>
        </a:p>
      </dgm:t>
    </dgm:pt>
    <dgm:pt modelId="{C3804CF4-E724-4C1A-9A17-BB0902570250}" type="sibTrans" cxnId="{9CC78E81-3C18-4037-A9D2-6936EAF13924}">
      <dgm:prSet/>
      <dgm:spPr/>
      <dgm:t>
        <a:bodyPr/>
        <a:lstStyle/>
        <a:p>
          <a:pPr rtl="1"/>
          <a:endParaRPr lang="ar-SA" sz="2400">
            <a:solidFill>
              <a:schemeClr val="tx1"/>
            </a:solidFill>
            <a:cs typeface="+mj-cs"/>
          </a:endParaRPr>
        </a:p>
      </dgm:t>
    </dgm:pt>
    <dgm:pt modelId="{DCFD3AF0-8A7F-4FD7-AC10-11CD0CD614DA}" type="parTrans" cxnId="{9CC78E81-3C18-4037-A9D2-6936EAF13924}">
      <dgm:prSet/>
      <dgm:spPr/>
      <dgm:t>
        <a:bodyPr/>
        <a:lstStyle/>
        <a:p>
          <a:pPr rtl="1"/>
          <a:endParaRPr lang="ar-SA" sz="2400">
            <a:solidFill>
              <a:schemeClr val="tx1"/>
            </a:solidFill>
            <a:cs typeface="+mj-cs"/>
          </a:endParaRPr>
        </a:p>
      </dgm:t>
    </dgm:pt>
    <dgm:pt modelId="{E2A5174C-A2C5-4214-B686-AF38D92C0B1D}">
      <dgm:prSet custT="1"/>
      <dgm:spPr/>
      <dgm:t>
        <a:bodyPr/>
        <a:lstStyle/>
        <a:p>
          <a:pPr rtl="1"/>
          <a:r>
            <a:rPr lang="ar-SA" sz="2400" b="1" dirty="0">
              <a:cs typeface="+mj-cs"/>
            </a:rPr>
            <a:t>المركزية في القيادة</a:t>
          </a:r>
          <a:r>
            <a:rPr lang="ar-SA" sz="2400" dirty="0">
              <a:cs typeface="+mj-cs"/>
            </a:rPr>
            <a:t>: وجود فريق إدارة أزمات محدد ومؤهل لإصدار المعلومات لضمان اتساقها.</a:t>
          </a:r>
          <a:endParaRPr lang="en-US" sz="2400" dirty="0">
            <a:cs typeface="+mj-cs"/>
          </a:endParaRPr>
        </a:p>
      </dgm:t>
    </dgm:pt>
    <dgm:pt modelId="{ADADD64F-1B17-4732-AEDD-26996A7854AB}" type="parTrans" cxnId="{F2300237-F48A-47D3-A928-4B8361B81796}">
      <dgm:prSet/>
      <dgm:spPr/>
      <dgm:t>
        <a:bodyPr/>
        <a:lstStyle/>
        <a:p>
          <a:pPr rtl="1"/>
          <a:endParaRPr lang="ar-SA" sz="2400">
            <a:cs typeface="+mj-cs"/>
          </a:endParaRPr>
        </a:p>
      </dgm:t>
    </dgm:pt>
    <dgm:pt modelId="{A5E2AF04-8272-4A01-BE1F-9F29DFC0FF94}" type="sibTrans" cxnId="{F2300237-F48A-47D3-A928-4B8361B81796}">
      <dgm:prSet/>
      <dgm:spPr/>
      <dgm:t>
        <a:bodyPr/>
        <a:lstStyle/>
        <a:p>
          <a:pPr rtl="1"/>
          <a:endParaRPr lang="ar-SA" sz="2400">
            <a:cs typeface="+mj-cs"/>
          </a:endParaRPr>
        </a:p>
      </dgm:t>
    </dgm:pt>
    <dgm:pt modelId="{F0030C49-8F5F-4481-8A59-388BE4DE48A6}">
      <dgm:prSet custT="1"/>
      <dgm:spPr/>
      <dgm:t>
        <a:bodyPr/>
        <a:lstStyle/>
        <a:p>
          <a:pPr rtl="1"/>
          <a:r>
            <a:rPr lang="ar-SA" sz="2400" b="1" dirty="0">
              <a:cs typeface="+mj-cs"/>
            </a:rPr>
            <a:t>استخدام قنوات متعددة</a:t>
          </a:r>
          <a:r>
            <a:rPr lang="ar-SA" sz="2400" dirty="0">
              <a:cs typeface="+mj-cs"/>
            </a:rPr>
            <a:t>: تفعيل أدوات التواصل الحديثة والتقليدية لضمان وصول الرسالة</a:t>
          </a:r>
          <a:endParaRPr lang="en-US" sz="2400" dirty="0">
            <a:cs typeface="+mj-cs"/>
          </a:endParaRPr>
        </a:p>
      </dgm:t>
    </dgm:pt>
    <dgm:pt modelId="{A733D2AD-806B-4F69-A53F-391F030265DF}" type="parTrans" cxnId="{46644BAC-16C7-4819-9154-FF797E2E3652}">
      <dgm:prSet/>
      <dgm:spPr/>
      <dgm:t>
        <a:bodyPr/>
        <a:lstStyle/>
        <a:p>
          <a:pPr rtl="1"/>
          <a:endParaRPr lang="ar-SA" sz="2400">
            <a:cs typeface="+mj-cs"/>
          </a:endParaRPr>
        </a:p>
      </dgm:t>
    </dgm:pt>
    <dgm:pt modelId="{CE058340-EFF0-4696-B7D4-1EA237DC8433}" type="sibTrans" cxnId="{46644BAC-16C7-4819-9154-FF797E2E3652}">
      <dgm:prSet/>
      <dgm:spPr/>
      <dgm:t>
        <a:bodyPr/>
        <a:lstStyle/>
        <a:p>
          <a:pPr rtl="1"/>
          <a:endParaRPr lang="ar-SA" sz="2400">
            <a:cs typeface="+mj-cs"/>
          </a:endParaRPr>
        </a:p>
      </dgm:t>
    </dgm:pt>
    <dgm:pt modelId="{C079FB23-B2A3-49F7-939D-72D567BFF2FC}" type="pres">
      <dgm:prSet presAssocID="{179C766E-A6E0-45C2-88F6-0424B33B5C3D}" presName="linear" presStyleCnt="0">
        <dgm:presLayoutVars>
          <dgm:dir val="rev"/>
          <dgm:animLvl val="lvl"/>
          <dgm:resizeHandles val="exact"/>
        </dgm:presLayoutVars>
      </dgm:prSet>
      <dgm:spPr/>
    </dgm:pt>
    <dgm:pt modelId="{CB48C55C-1A09-4320-9E5A-BB93267DFAF9}" type="pres">
      <dgm:prSet presAssocID="{30A4349F-3854-4EB7-BA2D-E61792A0986D}" presName="parentLin" presStyleCnt="0"/>
      <dgm:spPr/>
    </dgm:pt>
    <dgm:pt modelId="{4F9918E1-89B0-467B-AE02-FB9DB583DE4B}" type="pres">
      <dgm:prSet presAssocID="{30A4349F-3854-4EB7-BA2D-E61792A0986D}" presName="parentLeftMargin" presStyleLbl="node1" presStyleIdx="0" presStyleCnt="7"/>
      <dgm:spPr/>
    </dgm:pt>
    <dgm:pt modelId="{672EA825-B957-47D1-8121-FF75F5141777}" type="pres">
      <dgm:prSet presAssocID="{30A4349F-3854-4EB7-BA2D-E61792A0986D}" presName="parentText" presStyleLbl="node1" presStyleIdx="0" presStyleCnt="7" custScaleX="150037" custScaleY="130975">
        <dgm:presLayoutVars>
          <dgm:chMax val="0"/>
          <dgm:bulletEnabled val="1"/>
        </dgm:presLayoutVars>
      </dgm:prSet>
      <dgm:spPr/>
    </dgm:pt>
    <dgm:pt modelId="{78AC1B5B-6AD0-4496-9DF6-F99D160A6474}" type="pres">
      <dgm:prSet presAssocID="{30A4349F-3854-4EB7-BA2D-E61792A0986D}" presName="negativeSpace" presStyleCnt="0"/>
      <dgm:spPr/>
    </dgm:pt>
    <dgm:pt modelId="{3EA4F8D2-B91C-48F4-B19D-35B4A0206E6B}" type="pres">
      <dgm:prSet presAssocID="{30A4349F-3854-4EB7-BA2D-E61792A0986D}" presName="childText" presStyleLbl="conFgAcc1" presStyleIdx="0" presStyleCnt="7">
        <dgm:presLayoutVars>
          <dgm:bulletEnabled val="1"/>
        </dgm:presLayoutVars>
      </dgm:prSet>
      <dgm:spPr/>
    </dgm:pt>
    <dgm:pt modelId="{5310A69D-537B-4DFF-9202-A129046BC87B}" type="pres">
      <dgm:prSet presAssocID="{C3804CF4-E724-4C1A-9A17-BB0902570250}" presName="spaceBetweenRectangles" presStyleCnt="0"/>
      <dgm:spPr/>
    </dgm:pt>
    <dgm:pt modelId="{093D015B-3EEF-45C7-B170-1A86913EE1D4}" type="pres">
      <dgm:prSet presAssocID="{48422659-A9BE-432F-879F-85533629D496}" presName="parentLin" presStyleCnt="0"/>
      <dgm:spPr/>
    </dgm:pt>
    <dgm:pt modelId="{7BD3233B-04C6-4727-B671-AFBB76C21386}" type="pres">
      <dgm:prSet presAssocID="{48422659-A9BE-432F-879F-85533629D496}" presName="parentLeftMargin" presStyleLbl="node1" presStyleIdx="0" presStyleCnt="7"/>
      <dgm:spPr/>
    </dgm:pt>
    <dgm:pt modelId="{83F6E352-DC2F-4821-B1FE-3E113EC8E87C}" type="pres">
      <dgm:prSet presAssocID="{48422659-A9BE-432F-879F-85533629D496}" presName="parentText" presStyleLbl="node1" presStyleIdx="1" presStyleCnt="7" custScaleX="150037" custScaleY="130975">
        <dgm:presLayoutVars>
          <dgm:chMax val="0"/>
          <dgm:bulletEnabled val="1"/>
        </dgm:presLayoutVars>
      </dgm:prSet>
      <dgm:spPr/>
    </dgm:pt>
    <dgm:pt modelId="{67856CDC-8062-4E4C-ADA3-C9DF5FDB563C}" type="pres">
      <dgm:prSet presAssocID="{48422659-A9BE-432F-879F-85533629D496}" presName="negativeSpace" presStyleCnt="0"/>
      <dgm:spPr/>
    </dgm:pt>
    <dgm:pt modelId="{6225867A-4BFE-42D6-8937-A1E50D0BB503}" type="pres">
      <dgm:prSet presAssocID="{48422659-A9BE-432F-879F-85533629D496}" presName="childText" presStyleLbl="conFgAcc1" presStyleIdx="1" presStyleCnt="7">
        <dgm:presLayoutVars>
          <dgm:bulletEnabled val="1"/>
        </dgm:presLayoutVars>
      </dgm:prSet>
      <dgm:spPr/>
    </dgm:pt>
    <dgm:pt modelId="{D36FD8A7-3DED-438E-B4F6-EA0B01EE8C30}" type="pres">
      <dgm:prSet presAssocID="{8A8039F3-7DF1-44D9-939F-5B10AEC252CA}" presName="spaceBetweenRectangles" presStyleCnt="0"/>
      <dgm:spPr/>
    </dgm:pt>
    <dgm:pt modelId="{0C09454A-BE4E-4BA7-9948-416D737C8335}" type="pres">
      <dgm:prSet presAssocID="{1D98A4BC-E9AF-4F30-A352-F47681882735}" presName="parentLin" presStyleCnt="0"/>
      <dgm:spPr/>
    </dgm:pt>
    <dgm:pt modelId="{3300031B-7017-4A8F-8840-0C7EB3113795}" type="pres">
      <dgm:prSet presAssocID="{1D98A4BC-E9AF-4F30-A352-F47681882735}" presName="parentLeftMargin" presStyleLbl="node1" presStyleIdx="1" presStyleCnt="7"/>
      <dgm:spPr/>
    </dgm:pt>
    <dgm:pt modelId="{5CBE38FC-8E84-484C-AAD0-8F85EFE1B495}" type="pres">
      <dgm:prSet presAssocID="{1D98A4BC-E9AF-4F30-A352-F47681882735}" presName="parentText" presStyleLbl="node1" presStyleIdx="2" presStyleCnt="7" custScaleX="150037" custScaleY="130975">
        <dgm:presLayoutVars>
          <dgm:chMax val="0"/>
          <dgm:bulletEnabled val="1"/>
        </dgm:presLayoutVars>
      </dgm:prSet>
      <dgm:spPr/>
    </dgm:pt>
    <dgm:pt modelId="{E2B16C9A-4F77-491A-9093-03DA37BA06E5}" type="pres">
      <dgm:prSet presAssocID="{1D98A4BC-E9AF-4F30-A352-F47681882735}" presName="negativeSpace" presStyleCnt="0"/>
      <dgm:spPr/>
    </dgm:pt>
    <dgm:pt modelId="{9379197E-68B1-410E-A704-FDECB1915382}" type="pres">
      <dgm:prSet presAssocID="{1D98A4BC-E9AF-4F30-A352-F47681882735}" presName="childText" presStyleLbl="conFgAcc1" presStyleIdx="2" presStyleCnt="7">
        <dgm:presLayoutVars>
          <dgm:bulletEnabled val="1"/>
        </dgm:presLayoutVars>
      </dgm:prSet>
      <dgm:spPr/>
    </dgm:pt>
    <dgm:pt modelId="{F02D718D-14FE-424D-A6A6-5A7AC42C0943}" type="pres">
      <dgm:prSet presAssocID="{B5E5FF09-4D6D-4A64-A2CD-0743D6BE6962}" presName="spaceBetweenRectangles" presStyleCnt="0"/>
      <dgm:spPr/>
    </dgm:pt>
    <dgm:pt modelId="{582C6638-29BA-4101-814B-EB2BD584A73D}" type="pres">
      <dgm:prSet presAssocID="{0CC6B1A0-3A2F-489A-8835-B92F071E7461}" presName="parentLin" presStyleCnt="0"/>
      <dgm:spPr/>
    </dgm:pt>
    <dgm:pt modelId="{E8D636E1-C9E4-49B2-8502-657955A83FD4}" type="pres">
      <dgm:prSet presAssocID="{0CC6B1A0-3A2F-489A-8835-B92F071E7461}" presName="parentLeftMargin" presStyleLbl="node1" presStyleIdx="2" presStyleCnt="7"/>
      <dgm:spPr/>
    </dgm:pt>
    <dgm:pt modelId="{B8D11571-F3EB-41DA-AA67-B7ADCDE5724E}" type="pres">
      <dgm:prSet presAssocID="{0CC6B1A0-3A2F-489A-8835-B92F071E7461}" presName="parentText" presStyleLbl="node1" presStyleIdx="3" presStyleCnt="7" custScaleX="150037" custScaleY="130975">
        <dgm:presLayoutVars>
          <dgm:chMax val="0"/>
          <dgm:bulletEnabled val="1"/>
        </dgm:presLayoutVars>
      </dgm:prSet>
      <dgm:spPr/>
    </dgm:pt>
    <dgm:pt modelId="{0C584B3F-F70D-4F65-8D69-2912214EF9F9}" type="pres">
      <dgm:prSet presAssocID="{0CC6B1A0-3A2F-489A-8835-B92F071E7461}" presName="negativeSpace" presStyleCnt="0"/>
      <dgm:spPr/>
    </dgm:pt>
    <dgm:pt modelId="{2F74158E-EBE7-4B17-B4E7-51CE16CEE63E}" type="pres">
      <dgm:prSet presAssocID="{0CC6B1A0-3A2F-489A-8835-B92F071E7461}" presName="childText" presStyleLbl="conFgAcc1" presStyleIdx="3" presStyleCnt="7">
        <dgm:presLayoutVars>
          <dgm:bulletEnabled val="1"/>
        </dgm:presLayoutVars>
      </dgm:prSet>
      <dgm:spPr/>
    </dgm:pt>
    <dgm:pt modelId="{87A008A2-8897-4FC9-82ED-AD1B866BDC68}" type="pres">
      <dgm:prSet presAssocID="{DE7ADE7B-5AAB-42AD-BBC7-41B0858CEC63}" presName="spaceBetweenRectangles" presStyleCnt="0"/>
      <dgm:spPr/>
    </dgm:pt>
    <dgm:pt modelId="{D9586FC0-2418-4EF4-BD7E-2161FFFC658D}" type="pres">
      <dgm:prSet presAssocID="{A406A6AF-5D2F-456E-AC89-297333E59BC4}" presName="parentLin" presStyleCnt="0"/>
      <dgm:spPr/>
    </dgm:pt>
    <dgm:pt modelId="{E7390828-9DC3-4369-94AC-59D979C0987A}" type="pres">
      <dgm:prSet presAssocID="{A406A6AF-5D2F-456E-AC89-297333E59BC4}" presName="parentLeftMargin" presStyleLbl="node1" presStyleIdx="3" presStyleCnt="7"/>
      <dgm:spPr/>
    </dgm:pt>
    <dgm:pt modelId="{9DCD92BC-24A6-4F2A-8F4A-F7C0C828C877}" type="pres">
      <dgm:prSet presAssocID="{A406A6AF-5D2F-456E-AC89-297333E59BC4}" presName="parentText" presStyleLbl="node1" presStyleIdx="4" presStyleCnt="7" custScaleX="150037" custScaleY="130975">
        <dgm:presLayoutVars>
          <dgm:chMax val="0"/>
          <dgm:bulletEnabled val="1"/>
        </dgm:presLayoutVars>
      </dgm:prSet>
      <dgm:spPr/>
    </dgm:pt>
    <dgm:pt modelId="{900BC6D9-5371-4869-A79A-88D6B84E7022}" type="pres">
      <dgm:prSet presAssocID="{A406A6AF-5D2F-456E-AC89-297333E59BC4}" presName="negativeSpace" presStyleCnt="0"/>
      <dgm:spPr/>
    </dgm:pt>
    <dgm:pt modelId="{4AA9FA08-BD85-4C62-8DD6-B67A637C7DDD}" type="pres">
      <dgm:prSet presAssocID="{A406A6AF-5D2F-456E-AC89-297333E59BC4}" presName="childText" presStyleLbl="conFgAcc1" presStyleIdx="4" presStyleCnt="7">
        <dgm:presLayoutVars>
          <dgm:bulletEnabled val="1"/>
        </dgm:presLayoutVars>
      </dgm:prSet>
      <dgm:spPr/>
    </dgm:pt>
    <dgm:pt modelId="{11870B39-42F0-428D-98E2-26C70CE316DF}" type="pres">
      <dgm:prSet presAssocID="{3DB044FC-4932-4D1A-8161-694407F4D96F}" presName="spaceBetweenRectangles" presStyleCnt="0"/>
      <dgm:spPr/>
    </dgm:pt>
    <dgm:pt modelId="{9A46E60C-B943-4226-B1B0-CAD693F0244D}" type="pres">
      <dgm:prSet presAssocID="{E2A5174C-A2C5-4214-B686-AF38D92C0B1D}" presName="parentLin" presStyleCnt="0"/>
      <dgm:spPr/>
    </dgm:pt>
    <dgm:pt modelId="{A5C2F140-1F41-439D-B907-7C758C6C810A}" type="pres">
      <dgm:prSet presAssocID="{E2A5174C-A2C5-4214-B686-AF38D92C0B1D}" presName="parentLeftMargin" presStyleLbl="node1" presStyleIdx="4" presStyleCnt="7"/>
      <dgm:spPr/>
    </dgm:pt>
    <dgm:pt modelId="{B717A852-3E2A-474E-9319-05F2E3951FE8}" type="pres">
      <dgm:prSet presAssocID="{E2A5174C-A2C5-4214-B686-AF38D92C0B1D}" presName="parentText" presStyleLbl="node1" presStyleIdx="5" presStyleCnt="7" custScaleX="150037" custScaleY="130975">
        <dgm:presLayoutVars>
          <dgm:chMax val="0"/>
          <dgm:bulletEnabled val="1"/>
        </dgm:presLayoutVars>
      </dgm:prSet>
      <dgm:spPr/>
    </dgm:pt>
    <dgm:pt modelId="{CCC51716-E3A6-4C79-88B6-DA9C05AB8F23}" type="pres">
      <dgm:prSet presAssocID="{E2A5174C-A2C5-4214-B686-AF38D92C0B1D}" presName="negativeSpace" presStyleCnt="0"/>
      <dgm:spPr/>
    </dgm:pt>
    <dgm:pt modelId="{B94E466C-F8E2-4ED0-97A9-865D50E41FF0}" type="pres">
      <dgm:prSet presAssocID="{E2A5174C-A2C5-4214-B686-AF38D92C0B1D}" presName="childText" presStyleLbl="conFgAcc1" presStyleIdx="5" presStyleCnt="7">
        <dgm:presLayoutVars>
          <dgm:bulletEnabled val="1"/>
        </dgm:presLayoutVars>
      </dgm:prSet>
      <dgm:spPr/>
    </dgm:pt>
    <dgm:pt modelId="{301374AA-3A37-4548-A39A-0C59436F51ED}" type="pres">
      <dgm:prSet presAssocID="{A5E2AF04-8272-4A01-BE1F-9F29DFC0FF94}" presName="spaceBetweenRectangles" presStyleCnt="0"/>
      <dgm:spPr/>
    </dgm:pt>
    <dgm:pt modelId="{5C2A8E71-4EDC-4CE4-8812-7BD91AC66D03}" type="pres">
      <dgm:prSet presAssocID="{F0030C49-8F5F-4481-8A59-388BE4DE48A6}" presName="parentLin" presStyleCnt="0"/>
      <dgm:spPr/>
    </dgm:pt>
    <dgm:pt modelId="{6E32B87C-32F1-4A00-A7A4-89A03ADC9CC4}" type="pres">
      <dgm:prSet presAssocID="{F0030C49-8F5F-4481-8A59-388BE4DE48A6}" presName="parentLeftMargin" presStyleLbl="node1" presStyleIdx="5" presStyleCnt="7"/>
      <dgm:spPr/>
    </dgm:pt>
    <dgm:pt modelId="{79F62A0C-D0A0-4C96-BE6E-8F05FF0DD33C}" type="pres">
      <dgm:prSet presAssocID="{F0030C49-8F5F-4481-8A59-388BE4DE48A6}" presName="parentText" presStyleLbl="node1" presStyleIdx="6" presStyleCnt="7" custScaleX="150037" custScaleY="130975">
        <dgm:presLayoutVars>
          <dgm:chMax val="0"/>
          <dgm:bulletEnabled val="1"/>
        </dgm:presLayoutVars>
      </dgm:prSet>
      <dgm:spPr/>
    </dgm:pt>
    <dgm:pt modelId="{61656024-6AC4-48FA-9C80-F6C25DEC5B64}" type="pres">
      <dgm:prSet presAssocID="{F0030C49-8F5F-4481-8A59-388BE4DE48A6}" presName="negativeSpace" presStyleCnt="0"/>
      <dgm:spPr/>
    </dgm:pt>
    <dgm:pt modelId="{F1867808-6874-4066-9DE9-8F79E1A3E9AC}" type="pres">
      <dgm:prSet presAssocID="{F0030C49-8F5F-4481-8A59-388BE4DE48A6}" presName="childText" presStyleLbl="conFgAcc1" presStyleIdx="6" presStyleCnt="7">
        <dgm:presLayoutVars>
          <dgm:bulletEnabled val="1"/>
        </dgm:presLayoutVars>
      </dgm:prSet>
      <dgm:spPr/>
    </dgm:pt>
  </dgm:ptLst>
  <dgm:cxnLst>
    <dgm:cxn modelId="{156A531B-B8B7-4DE1-8507-7343F3EE0E06}" srcId="{179C766E-A6E0-45C2-88F6-0424B33B5C3D}" destId="{1D98A4BC-E9AF-4F30-A352-F47681882735}" srcOrd="2" destOrd="0" parTransId="{14E58215-CE6E-4258-9677-1B8F82943145}" sibTransId="{B5E5FF09-4D6D-4A64-A2CD-0743D6BE6962}"/>
    <dgm:cxn modelId="{F2300237-F48A-47D3-A928-4B8361B81796}" srcId="{179C766E-A6E0-45C2-88F6-0424B33B5C3D}" destId="{E2A5174C-A2C5-4214-B686-AF38D92C0B1D}" srcOrd="5" destOrd="0" parTransId="{ADADD64F-1B17-4732-AEDD-26996A7854AB}" sibTransId="{A5E2AF04-8272-4A01-BE1F-9F29DFC0FF94}"/>
    <dgm:cxn modelId="{BBBF0B5E-6D18-4F5F-ADA0-BFADEFDFB870}" type="presOf" srcId="{F0030C49-8F5F-4481-8A59-388BE4DE48A6}" destId="{6E32B87C-32F1-4A00-A7A4-89A03ADC9CC4}" srcOrd="0" destOrd="0" presId="urn:microsoft.com/office/officeart/2005/8/layout/list1"/>
    <dgm:cxn modelId="{3623E641-C094-4317-BB76-727F2915BEC8}" type="presOf" srcId="{1D98A4BC-E9AF-4F30-A352-F47681882735}" destId="{5CBE38FC-8E84-484C-AAD0-8F85EFE1B495}" srcOrd="1" destOrd="0" presId="urn:microsoft.com/office/officeart/2005/8/layout/list1"/>
    <dgm:cxn modelId="{780E2042-132C-4BA2-9F27-20F4D354577E}" type="presOf" srcId="{E2A5174C-A2C5-4214-B686-AF38D92C0B1D}" destId="{B717A852-3E2A-474E-9319-05F2E3951FE8}" srcOrd="1" destOrd="0" presId="urn:microsoft.com/office/officeart/2005/8/layout/list1"/>
    <dgm:cxn modelId="{1DDDEA65-9D9F-444C-B071-BB8B1C6BB640}" type="presOf" srcId="{0CC6B1A0-3A2F-489A-8835-B92F071E7461}" destId="{E8D636E1-C9E4-49B2-8502-657955A83FD4}" srcOrd="0" destOrd="0" presId="urn:microsoft.com/office/officeart/2005/8/layout/list1"/>
    <dgm:cxn modelId="{44DC2148-BBB4-410B-B004-8DB4C59F532B}" type="presOf" srcId="{1D98A4BC-E9AF-4F30-A352-F47681882735}" destId="{3300031B-7017-4A8F-8840-0C7EB3113795}" srcOrd="0" destOrd="0" presId="urn:microsoft.com/office/officeart/2005/8/layout/list1"/>
    <dgm:cxn modelId="{76F60C6D-E953-4E76-AE53-5B596BC0AEE6}" srcId="{179C766E-A6E0-45C2-88F6-0424B33B5C3D}" destId="{0CC6B1A0-3A2F-489A-8835-B92F071E7461}" srcOrd="3" destOrd="0" parTransId="{FD1F7DF3-A36C-4345-B30F-23A41D5E3C26}" sibTransId="{DE7ADE7B-5AAB-42AD-BBC7-41B0858CEC63}"/>
    <dgm:cxn modelId="{9CC78E81-3C18-4037-A9D2-6936EAF13924}" srcId="{179C766E-A6E0-45C2-88F6-0424B33B5C3D}" destId="{30A4349F-3854-4EB7-BA2D-E61792A0986D}" srcOrd="0" destOrd="0" parTransId="{DCFD3AF0-8A7F-4FD7-AC10-11CD0CD614DA}" sibTransId="{C3804CF4-E724-4C1A-9A17-BB0902570250}"/>
    <dgm:cxn modelId="{901C0B83-8A41-4808-A980-45E08EBB7874}" type="presOf" srcId="{30A4349F-3854-4EB7-BA2D-E61792A0986D}" destId="{4F9918E1-89B0-467B-AE02-FB9DB583DE4B}" srcOrd="0" destOrd="0" presId="urn:microsoft.com/office/officeart/2005/8/layout/list1"/>
    <dgm:cxn modelId="{C4FF7D83-0163-49E8-8C7B-4966BAAFA816}" type="presOf" srcId="{30A4349F-3854-4EB7-BA2D-E61792A0986D}" destId="{672EA825-B957-47D1-8121-FF75F5141777}" srcOrd="1" destOrd="0" presId="urn:microsoft.com/office/officeart/2005/8/layout/list1"/>
    <dgm:cxn modelId="{C3E28891-F33C-4D03-8AA1-DFBACCF63429}" type="presOf" srcId="{A406A6AF-5D2F-456E-AC89-297333E59BC4}" destId="{E7390828-9DC3-4369-94AC-59D979C0987A}" srcOrd="0" destOrd="0" presId="urn:microsoft.com/office/officeart/2005/8/layout/list1"/>
    <dgm:cxn modelId="{3B0C7C94-0A4F-4B1C-80D6-FC584A115DE1}" srcId="{179C766E-A6E0-45C2-88F6-0424B33B5C3D}" destId="{48422659-A9BE-432F-879F-85533629D496}" srcOrd="1" destOrd="0" parTransId="{DFB4FA0E-C010-4D04-917F-73FD59D855FD}" sibTransId="{8A8039F3-7DF1-44D9-939F-5B10AEC252CA}"/>
    <dgm:cxn modelId="{2A8BA895-CB94-4218-A88A-8EA4939664D9}" type="presOf" srcId="{48422659-A9BE-432F-879F-85533629D496}" destId="{7BD3233B-04C6-4727-B671-AFBB76C21386}" srcOrd="0" destOrd="0" presId="urn:microsoft.com/office/officeart/2005/8/layout/list1"/>
    <dgm:cxn modelId="{DB167BA7-0798-4A19-A42C-4621638386A5}" type="presOf" srcId="{48422659-A9BE-432F-879F-85533629D496}" destId="{83F6E352-DC2F-4821-B1FE-3E113EC8E87C}" srcOrd="1" destOrd="0" presId="urn:microsoft.com/office/officeart/2005/8/layout/list1"/>
    <dgm:cxn modelId="{D9E44DAB-EAC1-4C4D-B51B-B8FEC45F9F5A}" type="presOf" srcId="{A406A6AF-5D2F-456E-AC89-297333E59BC4}" destId="{9DCD92BC-24A6-4F2A-8F4A-F7C0C828C877}" srcOrd="1" destOrd="0" presId="urn:microsoft.com/office/officeart/2005/8/layout/list1"/>
    <dgm:cxn modelId="{46644BAC-16C7-4819-9154-FF797E2E3652}" srcId="{179C766E-A6E0-45C2-88F6-0424B33B5C3D}" destId="{F0030C49-8F5F-4481-8A59-388BE4DE48A6}" srcOrd="6" destOrd="0" parTransId="{A733D2AD-806B-4F69-A53F-391F030265DF}" sibTransId="{CE058340-EFF0-4696-B7D4-1EA237DC8433}"/>
    <dgm:cxn modelId="{3B93A3C9-12BB-4939-829D-B9EB3ECDFA0B}" type="presOf" srcId="{0CC6B1A0-3A2F-489A-8835-B92F071E7461}" destId="{B8D11571-F3EB-41DA-AA67-B7ADCDE5724E}" srcOrd="1" destOrd="0" presId="urn:microsoft.com/office/officeart/2005/8/layout/list1"/>
    <dgm:cxn modelId="{FD21C4CD-7570-4F57-8B2A-6373C87E65FA}" type="presOf" srcId="{E2A5174C-A2C5-4214-B686-AF38D92C0B1D}" destId="{A5C2F140-1F41-439D-B907-7C758C6C810A}" srcOrd="0" destOrd="0" presId="urn:microsoft.com/office/officeart/2005/8/layout/list1"/>
    <dgm:cxn modelId="{93D1E3ED-83F3-40FC-8545-154D66D55AF1}" type="presOf" srcId="{F0030C49-8F5F-4481-8A59-388BE4DE48A6}" destId="{79F62A0C-D0A0-4C96-BE6E-8F05FF0DD33C}" srcOrd="1" destOrd="0" presId="urn:microsoft.com/office/officeart/2005/8/layout/list1"/>
    <dgm:cxn modelId="{BE4FA7F7-2AEF-4847-ABEB-6E084C7E79C4}" srcId="{179C766E-A6E0-45C2-88F6-0424B33B5C3D}" destId="{A406A6AF-5D2F-456E-AC89-297333E59BC4}" srcOrd="4" destOrd="0" parTransId="{A42934D1-7DF0-4AEA-A200-CFF3CDFE71D6}" sibTransId="{3DB044FC-4932-4D1A-8161-694407F4D96F}"/>
    <dgm:cxn modelId="{5F2F2FFF-BEC9-459E-8EB7-446D940319CA}" type="presOf" srcId="{179C766E-A6E0-45C2-88F6-0424B33B5C3D}" destId="{C079FB23-B2A3-49F7-939D-72D567BFF2FC}" srcOrd="0" destOrd="0" presId="urn:microsoft.com/office/officeart/2005/8/layout/list1"/>
    <dgm:cxn modelId="{1A1B44ED-0103-4FC4-9426-9D98ECAAD8D2}" type="presParOf" srcId="{C079FB23-B2A3-49F7-939D-72D567BFF2FC}" destId="{CB48C55C-1A09-4320-9E5A-BB93267DFAF9}" srcOrd="0" destOrd="0" presId="urn:microsoft.com/office/officeart/2005/8/layout/list1"/>
    <dgm:cxn modelId="{60104216-F516-4A5C-9770-3688392A4485}" type="presParOf" srcId="{CB48C55C-1A09-4320-9E5A-BB93267DFAF9}" destId="{4F9918E1-89B0-467B-AE02-FB9DB583DE4B}" srcOrd="0" destOrd="0" presId="urn:microsoft.com/office/officeart/2005/8/layout/list1"/>
    <dgm:cxn modelId="{3C872C75-889F-4374-9623-9A3A858BE8BB}" type="presParOf" srcId="{CB48C55C-1A09-4320-9E5A-BB93267DFAF9}" destId="{672EA825-B957-47D1-8121-FF75F5141777}" srcOrd="1" destOrd="0" presId="urn:microsoft.com/office/officeart/2005/8/layout/list1"/>
    <dgm:cxn modelId="{7BE4B76B-FE5E-46E1-A87B-6E855C8D968E}" type="presParOf" srcId="{C079FB23-B2A3-49F7-939D-72D567BFF2FC}" destId="{78AC1B5B-6AD0-4496-9DF6-F99D160A6474}" srcOrd="1" destOrd="0" presId="urn:microsoft.com/office/officeart/2005/8/layout/list1"/>
    <dgm:cxn modelId="{543DF15B-765A-46CB-A6B6-E50D0D69E85A}" type="presParOf" srcId="{C079FB23-B2A3-49F7-939D-72D567BFF2FC}" destId="{3EA4F8D2-B91C-48F4-B19D-35B4A0206E6B}" srcOrd="2" destOrd="0" presId="urn:microsoft.com/office/officeart/2005/8/layout/list1"/>
    <dgm:cxn modelId="{BB744D60-88BA-43E3-8715-5827D3B5046B}" type="presParOf" srcId="{C079FB23-B2A3-49F7-939D-72D567BFF2FC}" destId="{5310A69D-537B-4DFF-9202-A129046BC87B}" srcOrd="3" destOrd="0" presId="urn:microsoft.com/office/officeart/2005/8/layout/list1"/>
    <dgm:cxn modelId="{58180EEF-95EF-4316-8689-55586C4F129E}" type="presParOf" srcId="{C079FB23-B2A3-49F7-939D-72D567BFF2FC}" destId="{093D015B-3EEF-45C7-B170-1A86913EE1D4}" srcOrd="4" destOrd="0" presId="urn:microsoft.com/office/officeart/2005/8/layout/list1"/>
    <dgm:cxn modelId="{7D6DC3DB-F397-4DD4-AAAA-9EC00A65B5A7}" type="presParOf" srcId="{093D015B-3EEF-45C7-B170-1A86913EE1D4}" destId="{7BD3233B-04C6-4727-B671-AFBB76C21386}" srcOrd="0" destOrd="0" presId="urn:microsoft.com/office/officeart/2005/8/layout/list1"/>
    <dgm:cxn modelId="{45494B4E-175F-4F86-AFD6-635B8E451080}" type="presParOf" srcId="{093D015B-3EEF-45C7-B170-1A86913EE1D4}" destId="{83F6E352-DC2F-4821-B1FE-3E113EC8E87C}" srcOrd="1" destOrd="0" presId="urn:microsoft.com/office/officeart/2005/8/layout/list1"/>
    <dgm:cxn modelId="{A752942B-ABB9-4A98-A281-5415DCEC3F6C}" type="presParOf" srcId="{C079FB23-B2A3-49F7-939D-72D567BFF2FC}" destId="{67856CDC-8062-4E4C-ADA3-C9DF5FDB563C}" srcOrd="5" destOrd="0" presId="urn:microsoft.com/office/officeart/2005/8/layout/list1"/>
    <dgm:cxn modelId="{02394C79-742A-4C1F-872C-6D2039A32B19}" type="presParOf" srcId="{C079FB23-B2A3-49F7-939D-72D567BFF2FC}" destId="{6225867A-4BFE-42D6-8937-A1E50D0BB503}" srcOrd="6" destOrd="0" presId="urn:microsoft.com/office/officeart/2005/8/layout/list1"/>
    <dgm:cxn modelId="{6803C4F0-7F1D-4097-853D-C982E3B7E412}" type="presParOf" srcId="{C079FB23-B2A3-49F7-939D-72D567BFF2FC}" destId="{D36FD8A7-3DED-438E-B4F6-EA0B01EE8C30}" srcOrd="7" destOrd="0" presId="urn:microsoft.com/office/officeart/2005/8/layout/list1"/>
    <dgm:cxn modelId="{89071561-D114-47B5-96E5-C5364A60FB40}" type="presParOf" srcId="{C079FB23-B2A3-49F7-939D-72D567BFF2FC}" destId="{0C09454A-BE4E-4BA7-9948-416D737C8335}" srcOrd="8" destOrd="0" presId="urn:microsoft.com/office/officeart/2005/8/layout/list1"/>
    <dgm:cxn modelId="{06432233-E448-460B-9D66-07EE45C51FC9}" type="presParOf" srcId="{0C09454A-BE4E-4BA7-9948-416D737C8335}" destId="{3300031B-7017-4A8F-8840-0C7EB3113795}" srcOrd="0" destOrd="0" presId="urn:microsoft.com/office/officeart/2005/8/layout/list1"/>
    <dgm:cxn modelId="{4C93E54D-9ADA-405A-8DE0-F25194160CDC}" type="presParOf" srcId="{0C09454A-BE4E-4BA7-9948-416D737C8335}" destId="{5CBE38FC-8E84-484C-AAD0-8F85EFE1B495}" srcOrd="1" destOrd="0" presId="urn:microsoft.com/office/officeart/2005/8/layout/list1"/>
    <dgm:cxn modelId="{98B1E3F0-AD5F-4D02-818D-886A11383116}" type="presParOf" srcId="{C079FB23-B2A3-49F7-939D-72D567BFF2FC}" destId="{E2B16C9A-4F77-491A-9093-03DA37BA06E5}" srcOrd="9" destOrd="0" presId="urn:microsoft.com/office/officeart/2005/8/layout/list1"/>
    <dgm:cxn modelId="{BCD6F027-4216-4704-9C1E-D4F323149724}" type="presParOf" srcId="{C079FB23-B2A3-49F7-939D-72D567BFF2FC}" destId="{9379197E-68B1-410E-A704-FDECB1915382}" srcOrd="10" destOrd="0" presId="urn:microsoft.com/office/officeart/2005/8/layout/list1"/>
    <dgm:cxn modelId="{A849F542-489C-446B-A67F-E1F7466D3DBD}" type="presParOf" srcId="{C079FB23-B2A3-49F7-939D-72D567BFF2FC}" destId="{F02D718D-14FE-424D-A6A6-5A7AC42C0943}" srcOrd="11" destOrd="0" presId="urn:microsoft.com/office/officeart/2005/8/layout/list1"/>
    <dgm:cxn modelId="{6EB0C655-93CD-4004-ADD9-C38FEF468F2E}" type="presParOf" srcId="{C079FB23-B2A3-49F7-939D-72D567BFF2FC}" destId="{582C6638-29BA-4101-814B-EB2BD584A73D}" srcOrd="12" destOrd="0" presId="urn:microsoft.com/office/officeart/2005/8/layout/list1"/>
    <dgm:cxn modelId="{2F025551-D89E-4A64-B554-A0B314BC4A79}" type="presParOf" srcId="{582C6638-29BA-4101-814B-EB2BD584A73D}" destId="{E8D636E1-C9E4-49B2-8502-657955A83FD4}" srcOrd="0" destOrd="0" presId="urn:microsoft.com/office/officeart/2005/8/layout/list1"/>
    <dgm:cxn modelId="{6ACDB1C0-B2A8-4B1C-9B87-FF4C2EE7BF6D}" type="presParOf" srcId="{582C6638-29BA-4101-814B-EB2BD584A73D}" destId="{B8D11571-F3EB-41DA-AA67-B7ADCDE5724E}" srcOrd="1" destOrd="0" presId="urn:microsoft.com/office/officeart/2005/8/layout/list1"/>
    <dgm:cxn modelId="{41C1C9A9-A1E8-4978-906F-8608116D3A9C}" type="presParOf" srcId="{C079FB23-B2A3-49F7-939D-72D567BFF2FC}" destId="{0C584B3F-F70D-4F65-8D69-2912214EF9F9}" srcOrd="13" destOrd="0" presId="urn:microsoft.com/office/officeart/2005/8/layout/list1"/>
    <dgm:cxn modelId="{D50E9044-C4D1-4771-9A06-4A3E6DC0C975}" type="presParOf" srcId="{C079FB23-B2A3-49F7-939D-72D567BFF2FC}" destId="{2F74158E-EBE7-4B17-B4E7-51CE16CEE63E}" srcOrd="14" destOrd="0" presId="urn:microsoft.com/office/officeart/2005/8/layout/list1"/>
    <dgm:cxn modelId="{56D155A5-F459-4D0C-BE4C-CF0F810FAF40}" type="presParOf" srcId="{C079FB23-B2A3-49F7-939D-72D567BFF2FC}" destId="{87A008A2-8897-4FC9-82ED-AD1B866BDC68}" srcOrd="15" destOrd="0" presId="urn:microsoft.com/office/officeart/2005/8/layout/list1"/>
    <dgm:cxn modelId="{334A05C3-4177-414E-8737-939AA0F9FC53}" type="presParOf" srcId="{C079FB23-B2A3-49F7-939D-72D567BFF2FC}" destId="{D9586FC0-2418-4EF4-BD7E-2161FFFC658D}" srcOrd="16" destOrd="0" presId="urn:microsoft.com/office/officeart/2005/8/layout/list1"/>
    <dgm:cxn modelId="{450A7788-B97D-47A9-9EF4-41F332CD8AB1}" type="presParOf" srcId="{D9586FC0-2418-4EF4-BD7E-2161FFFC658D}" destId="{E7390828-9DC3-4369-94AC-59D979C0987A}" srcOrd="0" destOrd="0" presId="urn:microsoft.com/office/officeart/2005/8/layout/list1"/>
    <dgm:cxn modelId="{90B856AE-FC15-4917-B228-7816E677C67B}" type="presParOf" srcId="{D9586FC0-2418-4EF4-BD7E-2161FFFC658D}" destId="{9DCD92BC-24A6-4F2A-8F4A-F7C0C828C877}" srcOrd="1" destOrd="0" presId="urn:microsoft.com/office/officeart/2005/8/layout/list1"/>
    <dgm:cxn modelId="{02DD91C8-0153-43BC-BF9F-FF6A87AB003A}" type="presParOf" srcId="{C079FB23-B2A3-49F7-939D-72D567BFF2FC}" destId="{900BC6D9-5371-4869-A79A-88D6B84E7022}" srcOrd="17" destOrd="0" presId="urn:microsoft.com/office/officeart/2005/8/layout/list1"/>
    <dgm:cxn modelId="{33FD383E-EB2E-42C2-AEFC-02EEFED7D857}" type="presParOf" srcId="{C079FB23-B2A3-49F7-939D-72D567BFF2FC}" destId="{4AA9FA08-BD85-4C62-8DD6-B67A637C7DDD}" srcOrd="18" destOrd="0" presId="urn:microsoft.com/office/officeart/2005/8/layout/list1"/>
    <dgm:cxn modelId="{07D7A95E-6FBB-4260-9BE0-C98D136A5772}" type="presParOf" srcId="{C079FB23-B2A3-49F7-939D-72D567BFF2FC}" destId="{11870B39-42F0-428D-98E2-26C70CE316DF}" srcOrd="19" destOrd="0" presId="urn:microsoft.com/office/officeart/2005/8/layout/list1"/>
    <dgm:cxn modelId="{2D608A16-BFC6-4ACD-8C11-4E7004DDA41C}" type="presParOf" srcId="{C079FB23-B2A3-49F7-939D-72D567BFF2FC}" destId="{9A46E60C-B943-4226-B1B0-CAD693F0244D}" srcOrd="20" destOrd="0" presId="urn:microsoft.com/office/officeart/2005/8/layout/list1"/>
    <dgm:cxn modelId="{71A0003F-B6FD-44B3-8E71-BAE812109ED6}" type="presParOf" srcId="{9A46E60C-B943-4226-B1B0-CAD693F0244D}" destId="{A5C2F140-1F41-439D-B907-7C758C6C810A}" srcOrd="0" destOrd="0" presId="urn:microsoft.com/office/officeart/2005/8/layout/list1"/>
    <dgm:cxn modelId="{09AB84FD-F056-441E-BFE6-C4C4C80FDB7B}" type="presParOf" srcId="{9A46E60C-B943-4226-B1B0-CAD693F0244D}" destId="{B717A852-3E2A-474E-9319-05F2E3951FE8}" srcOrd="1" destOrd="0" presId="urn:microsoft.com/office/officeart/2005/8/layout/list1"/>
    <dgm:cxn modelId="{9FF8C173-B795-4C4B-9984-1C03542F6DEF}" type="presParOf" srcId="{C079FB23-B2A3-49F7-939D-72D567BFF2FC}" destId="{CCC51716-E3A6-4C79-88B6-DA9C05AB8F23}" srcOrd="21" destOrd="0" presId="urn:microsoft.com/office/officeart/2005/8/layout/list1"/>
    <dgm:cxn modelId="{DAD889D7-9603-463E-94C8-8EF9C2C49A36}" type="presParOf" srcId="{C079FB23-B2A3-49F7-939D-72D567BFF2FC}" destId="{B94E466C-F8E2-4ED0-97A9-865D50E41FF0}" srcOrd="22" destOrd="0" presId="urn:microsoft.com/office/officeart/2005/8/layout/list1"/>
    <dgm:cxn modelId="{0F436674-BB91-4BDC-83B3-D2261385FE31}" type="presParOf" srcId="{C079FB23-B2A3-49F7-939D-72D567BFF2FC}" destId="{301374AA-3A37-4548-A39A-0C59436F51ED}" srcOrd="23" destOrd="0" presId="urn:microsoft.com/office/officeart/2005/8/layout/list1"/>
    <dgm:cxn modelId="{7EF3212E-9F47-4570-973E-0EDC423BF2E2}" type="presParOf" srcId="{C079FB23-B2A3-49F7-939D-72D567BFF2FC}" destId="{5C2A8E71-4EDC-4CE4-8812-7BD91AC66D03}" srcOrd="24" destOrd="0" presId="urn:microsoft.com/office/officeart/2005/8/layout/list1"/>
    <dgm:cxn modelId="{E19AC000-DD65-4454-9F96-14E25B160598}" type="presParOf" srcId="{5C2A8E71-4EDC-4CE4-8812-7BD91AC66D03}" destId="{6E32B87C-32F1-4A00-A7A4-89A03ADC9CC4}" srcOrd="0" destOrd="0" presId="urn:microsoft.com/office/officeart/2005/8/layout/list1"/>
    <dgm:cxn modelId="{41A278FD-CBEF-408C-A897-515B1855C098}" type="presParOf" srcId="{5C2A8E71-4EDC-4CE4-8812-7BD91AC66D03}" destId="{79F62A0C-D0A0-4C96-BE6E-8F05FF0DD33C}" srcOrd="1" destOrd="0" presId="urn:microsoft.com/office/officeart/2005/8/layout/list1"/>
    <dgm:cxn modelId="{356161A4-1DD2-47F3-9A29-092404CB0563}" type="presParOf" srcId="{C079FB23-B2A3-49F7-939D-72D567BFF2FC}" destId="{61656024-6AC4-48FA-9C80-F6C25DEC5B64}" srcOrd="25" destOrd="0" presId="urn:microsoft.com/office/officeart/2005/8/layout/list1"/>
    <dgm:cxn modelId="{06AA86B8-4E8C-4A9C-BD9A-2C77C38E7AAA}" type="presParOf" srcId="{C079FB23-B2A3-49F7-939D-72D567BFF2FC}" destId="{F1867808-6874-4066-9DE9-8F79E1A3E9AC}"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76E834C0-67E2-4AE2-8D74-BB60D018D418}" type="doc">
      <dgm:prSet loTypeId="urn:microsoft.com/office/officeart/2005/8/layout/hList6" loCatId="list" qsTypeId="urn:microsoft.com/office/officeart/2005/8/quickstyle/3d1" qsCatId="3D" csTypeId="urn:microsoft.com/office/officeart/2005/8/colors/colorful5" csCatId="colorful" phldr="1"/>
      <dgm:spPr/>
      <dgm:t>
        <a:bodyPr/>
        <a:lstStyle/>
        <a:p>
          <a:pPr rtl="1"/>
          <a:endParaRPr lang="ar-SY"/>
        </a:p>
      </dgm:t>
    </dgm:pt>
    <dgm:pt modelId="{0F64DE9C-5B86-4B41-AC8D-DC4250F3F15B}">
      <dgm:prSet phldrT="[نص]" custT="1"/>
      <dgm:spPr/>
      <dgm:t>
        <a:bodyPr/>
        <a:lstStyle/>
        <a:p>
          <a:pPr algn="ctr" rtl="1"/>
          <a:r>
            <a:rPr lang="ar-SA" sz="2400" b="1" u="sng" dirty="0">
              <a:solidFill>
                <a:schemeClr val="tx1"/>
              </a:solidFill>
              <a:cs typeface="+mj-cs"/>
            </a:rPr>
            <a:t>إدارة الأزمات</a:t>
          </a:r>
          <a:endParaRPr lang="ar-SY" sz="2400" b="1" u="sng" dirty="0">
            <a:solidFill>
              <a:schemeClr val="tx1"/>
            </a:solidFill>
            <a:cs typeface="+mj-cs"/>
          </a:endParaRPr>
        </a:p>
      </dgm:t>
    </dgm:pt>
    <dgm:pt modelId="{98F875BB-400F-45DC-9F7D-9E5C30813C71}" type="parTrans" cxnId="{167DF10A-4217-448D-A887-7E9BDBDA6471}">
      <dgm:prSet/>
      <dgm:spPr/>
      <dgm:t>
        <a:bodyPr/>
        <a:lstStyle/>
        <a:p>
          <a:pPr algn="ctr" rtl="1"/>
          <a:endParaRPr lang="ar-SY" sz="2400" b="0">
            <a:solidFill>
              <a:schemeClr val="tx1"/>
            </a:solidFill>
            <a:cs typeface="+mj-cs"/>
          </a:endParaRPr>
        </a:p>
      </dgm:t>
    </dgm:pt>
    <dgm:pt modelId="{692D9D78-0C9E-44F4-8032-0CE9230B12D8}" type="sibTrans" cxnId="{167DF10A-4217-448D-A887-7E9BDBDA6471}">
      <dgm:prSet/>
      <dgm:spPr/>
      <dgm:t>
        <a:bodyPr/>
        <a:lstStyle/>
        <a:p>
          <a:pPr algn="ctr" rtl="1"/>
          <a:endParaRPr lang="ar-SY" sz="2400" b="0">
            <a:solidFill>
              <a:schemeClr val="tx1"/>
            </a:solidFill>
            <a:cs typeface="+mj-cs"/>
          </a:endParaRPr>
        </a:p>
      </dgm:t>
    </dgm:pt>
    <dgm:pt modelId="{3BF9F5A6-D3D1-4491-BB5E-9CEBC80C790C}">
      <dgm:prSet phldrT="[نص]" custT="1"/>
      <dgm:spPr/>
      <dgm:t>
        <a:bodyPr/>
        <a:lstStyle/>
        <a:p>
          <a:pPr algn="ctr" rtl="1"/>
          <a:r>
            <a:rPr lang="ar-SA" sz="2400" dirty="0">
              <a:solidFill>
                <a:schemeClr val="tx1"/>
              </a:solidFill>
              <a:cs typeface="+mj-cs"/>
            </a:rPr>
            <a:t>تطوير آليات استجابة فعالة وسريعة للمستجدات</a:t>
          </a:r>
          <a:endParaRPr lang="ar-SY" sz="2400" b="0" dirty="0">
            <a:solidFill>
              <a:schemeClr val="tx1"/>
            </a:solidFill>
            <a:cs typeface="+mj-cs"/>
          </a:endParaRPr>
        </a:p>
      </dgm:t>
    </dgm:pt>
    <dgm:pt modelId="{C7F9AA1B-6B24-4CF2-BA4C-D24F90FFCD8B}" type="parTrans" cxnId="{4C3E51AD-8509-4E3B-868E-DB11697D2BB8}">
      <dgm:prSet/>
      <dgm:spPr/>
      <dgm:t>
        <a:bodyPr/>
        <a:lstStyle/>
        <a:p>
          <a:pPr algn="ctr" rtl="1"/>
          <a:endParaRPr lang="ar-SY" sz="2400" b="0">
            <a:solidFill>
              <a:schemeClr val="tx1"/>
            </a:solidFill>
            <a:cs typeface="+mj-cs"/>
          </a:endParaRPr>
        </a:p>
      </dgm:t>
    </dgm:pt>
    <dgm:pt modelId="{D7212D45-711C-4DBF-A531-8085F311F355}" type="sibTrans" cxnId="{4C3E51AD-8509-4E3B-868E-DB11697D2BB8}">
      <dgm:prSet/>
      <dgm:spPr/>
      <dgm:t>
        <a:bodyPr/>
        <a:lstStyle/>
        <a:p>
          <a:pPr algn="ctr" rtl="1"/>
          <a:endParaRPr lang="ar-SY" sz="2400" b="0">
            <a:solidFill>
              <a:schemeClr val="tx1"/>
            </a:solidFill>
            <a:cs typeface="+mj-cs"/>
          </a:endParaRPr>
        </a:p>
      </dgm:t>
    </dgm:pt>
    <dgm:pt modelId="{8388A8C3-2ACC-44FE-AB4E-9873E150F10F}">
      <dgm:prSet phldrT="[نص]" custT="1"/>
      <dgm:spPr/>
      <dgm:t>
        <a:bodyPr/>
        <a:lstStyle/>
        <a:p>
          <a:pPr algn="ctr" rtl="1"/>
          <a:r>
            <a:rPr lang="ar-SA" sz="2400" b="1" u="sng" dirty="0">
              <a:solidFill>
                <a:schemeClr val="tx1"/>
              </a:solidFill>
              <a:cs typeface="+mj-cs"/>
            </a:rPr>
            <a:t>تعزيز الشفافية </a:t>
          </a:r>
          <a:endParaRPr lang="ar-SY" sz="2400" b="1" u="sng" dirty="0">
            <a:solidFill>
              <a:schemeClr val="tx1"/>
            </a:solidFill>
            <a:cs typeface="+mj-cs"/>
          </a:endParaRPr>
        </a:p>
      </dgm:t>
    </dgm:pt>
    <dgm:pt modelId="{EED9AAB8-7775-45BF-A7E7-0859C61B8ADC}" type="parTrans" cxnId="{C716EEDD-83DC-4132-A919-4FE981A06072}">
      <dgm:prSet/>
      <dgm:spPr/>
      <dgm:t>
        <a:bodyPr/>
        <a:lstStyle/>
        <a:p>
          <a:pPr algn="ctr" rtl="1"/>
          <a:endParaRPr lang="ar-SY" sz="2400" b="0">
            <a:solidFill>
              <a:schemeClr val="tx1"/>
            </a:solidFill>
            <a:cs typeface="+mj-cs"/>
          </a:endParaRPr>
        </a:p>
      </dgm:t>
    </dgm:pt>
    <dgm:pt modelId="{36055DC0-C86C-47E2-BC20-8C65A274B736}" type="sibTrans" cxnId="{C716EEDD-83DC-4132-A919-4FE981A06072}">
      <dgm:prSet/>
      <dgm:spPr/>
      <dgm:t>
        <a:bodyPr/>
        <a:lstStyle/>
        <a:p>
          <a:pPr algn="ctr" rtl="1"/>
          <a:endParaRPr lang="ar-SY" sz="2400" b="0">
            <a:solidFill>
              <a:schemeClr val="tx1"/>
            </a:solidFill>
            <a:cs typeface="+mj-cs"/>
          </a:endParaRPr>
        </a:p>
      </dgm:t>
    </dgm:pt>
    <dgm:pt modelId="{E22CA7D4-B212-4392-89CE-F534A505D38F}">
      <dgm:prSet custT="1"/>
      <dgm:spPr/>
      <dgm:t>
        <a:bodyPr/>
        <a:lstStyle/>
        <a:p>
          <a:pPr algn="ctr" rtl="1"/>
          <a:r>
            <a:rPr lang="ar-SA" sz="2400" dirty="0">
              <a:solidFill>
                <a:schemeClr val="tx1"/>
              </a:solidFill>
              <a:cs typeface="+mj-cs"/>
            </a:rPr>
            <a:t>بناء الثقة والولاء بين الموظفين من خلال تدفق معلومات موثوقة</a:t>
          </a:r>
          <a:endParaRPr lang="ar-SY" sz="2400" b="0" dirty="0">
            <a:solidFill>
              <a:schemeClr val="tx1"/>
            </a:solidFill>
            <a:cs typeface="+mj-cs"/>
          </a:endParaRPr>
        </a:p>
      </dgm:t>
    </dgm:pt>
    <dgm:pt modelId="{578DE384-03F6-48F4-A390-08B29828C814}" type="parTrans" cxnId="{693801D8-E38D-484A-8441-B6D5933E05BF}">
      <dgm:prSet/>
      <dgm:spPr/>
      <dgm:t>
        <a:bodyPr/>
        <a:lstStyle/>
        <a:p>
          <a:pPr algn="ctr" rtl="1"/>
          <a:endParaRPr lang="ar-SY" sz="2400" b="0">
            <a:solidFill>
              <a:schemeClr val="tx1"/>
            </a:solidFill>
            <a:cs typeface="+mj-cs"/>
          </a:endParaRPr>
        </a:p>
      </dgm:t>
    </dgm:pt>
    <dgm:pt modelId="{92FBA7F4-836C-4285-A7CD-083A1E4B66A7}" type="sibTrans" cxnId="{693801D8-E38D-484A-8441-B6D5933E05BF}">
      <dgm:prSet/>
      <dgm:spPr/>
      <dgm:t>
        <a:bodyPr/>
        <a:lstStyle/>
        <a:p>
          <a:pPr algn="ctr" rtl="1"/>
          <a:endParaRPr lang="ar-SY" sz="2400" b="0">
            <a:solidFill>
              <a:schemeClr val="tx1"/>
            </a:solidFill>
            <a:cs typeface="+mj-cs"/>
          </a:endParaRPr>
        </a:p>
      </dgm:t>
    </dgm:pt>
    <dgm:pt modelId="{3836EF2C-E2D0-4D28-A34D-971C19CC3A1F}">
      <dgm:prSet custT="1"/>
      <dgm:spPr/>
      <dgm:t>
        <a:bodyPr/>
        <a:lstStyle/>
        <a:p>
          <a:pPr algn="ctr" rtl="1"/>
          <a:r>
            <a:rPr lang="ar-SA" sz="2400" b="1" u="sng" dirty="0">
              <a:solidFill>
                <a:schemeClr val="tx1"/>
              </a:solidFill>
              <a:cs typeface="+mj-cs"/>
            </a:rPr>
            <a:t>زيادة الإنتاجية</a:t>
          </a:r>
        </a:p>
      </dgm:t>
    </dgm:pt>
    <dgm:pt modelId="{2C387D48-096B-468D-870B-E4DEAF7BD9CA}" type="parTrans" cxnId="{0FC68628-F6E4-419A-A360-AD830B420251}">
      <dgm:prSet/>
      <dgm:spPr/>
      <dgm:t>
        <a:bodyPr/>
        <a:lstStyle/>
        <a:p>
          <a:pPr algn="ctr" rtl="1"/>
          <a:endParaRPr lang="ar-SA" sz="2400">
            <a:solidFill>
              <a:schemeClr val="tx1"/>
            </a:solidFill>
            <a:cs typeface="+mj-cs"/>
          </a:endParaRPr>
        </a:p>
      </dgm:t>
    </dgm:pt>
    <dgm:pt modelId="{F0D1EF44-AF0C-4F69-B866-FD00FEF6BDF5}" type="sibTrans" cxnId="{0FC68628-F6E4-419A-A360-AD830B420251}">
      <dgm:prSet/>
      <dgm:spPr/>
      <dgm:t>
        <a:bodyPr/>
        <a:lstStyle/>
        <a:p>
          <a:pPr algn="ctr" rtl="1"/>
          <a:endParaRPr lang="ar-SA" sz="2400">
            <a:solidFill>
              <a:schemeClr val="tx1"/>
            </a:solidFill>
            <a:cs typeface="+mj-cs"/>
          </a:endParaRPr>
        </a:p>
      </dgm:t>
    </dgm:pt>
    <dgm:pt modelId="{AB5CF4DB-9EA4-4F3D-BAF8-E3CF36A136BE}">
      <dgm:prSet custT="1"/>
      <dgm:spPr/>
      <dgm:t>
        <a:bodyPr/>
        <a:lstStyle/>
        <a:p>
          <a:pPr algn="ctr" rtl="1"/>
          <a:r>
            <a:rPr lang="ar-SA" sz="2400" dirty="0">
              <a:solidFill>
                <a:schemeClr val="tx1"/>
              </a:solidFill>
              <a:cs typeface="+mj-cs"/>
            </a:rPr>
            <a:t>تحسين التفاهم والتعاون بين الفرق والاقسام المختلفة</a:t>
          </a:r>
        </a:p>
      </dgm:t>
    </dgm:pt>
    <dgm:pt modelId="{4100FC13-17B5-4AEC-9ED4-E861F7505ABC}" type="parTrans" cxnId="{B357ACC3-ABFE-4DEB-A554-02AECC332A79}">
      <dgm:prSet/>
      <dgm:spPr/>
      <dgm:t>
        <a:bodyPr/>
        <a:lstStyle/>
        <a:p>
          <a:pPr algn="ctr" rtl="1"/>
          <a:endParaRPr lang="ar-SA" sz="2400">
            <a:solidFill>
              <a:schemeClr val="tx1"/>
            </a:solidFill>
            <a:cs typeface="+mj-cs"/>
          </a:endParaRPr>
        </a:p>
      </dgm:t>
    </dgm:pt>
    <dgm:pt modelId="{D2AF8069-9262-42D4-8E45-515C5021A2AB}" type="sibTrans" cxnId="{B357ACC3-ABFE-4DEB-A554-02AECC332A79}">
      <dgm:prSet/>
      <dgm:spPr/>
      <dgm:t>
        <a:bodyPr/>
        <a:lstStyle/>
        <a:p>
          <a:pPr algn="ctr" rtl="1"/>
          <a:endParaRPr lang="ar-SA" sz="2400">
            <a:solidFill>
              <a:schemeClr val="tx1"/>
            </a:solidFill>
            <a:cs typeface="+mj-cs"/>
          </a:endParaRPr>
        </a:p>
      </dgm:t>
    </dgm:pt>
    <dgm:pt modelId="{D5ED812D-B466-41FA-9696-3BB042C5219F}">
      <dgm:prSet custT="1"/>
      <dgm:spPr/>
      <dgm:t>
        <a:bodyPr/>
        <a:lstStyle/>
        <a:p>
          <a:pPr algn="ctr" rtl="1"/>
          <a:r>
            <a:rPr lang="ar-SA" sz="2400" b="1" u="sng" dirty="0">
              <a:solidFill>
                <a:schemeClr val="tx1"/>
              </a:solidFill>
              <a:cs typeface="+mj-cs"/>
            </a:rPr>
            <a:t>توحيد الرسائل</a:t>
          </a:r>
        </a:p>
      </dgm:t>
    </dgm:pt>
    <dgm:pt modelId="{BE768F61-0A04-4B18-BECB-52200D2BB507}" type="parTrans" cxnId="{924B2A5B-0933-4B82-9708-AE3BC9D69CF5}">
      <dgm:prSet/>
      <dgm:spPr/>
      <dgm:t>
        <a:bodyPr/>
        <a:lstStyle/>
        <a:p>
          <a:pPr algn="ctr" rtl="1"/>
          <a:endParaRPr lang="ar-SA" sz="2400">
            <a:solidFill>
              <a:schemeClr val="tx1"/>
            </a:solidFill>
            <a:cs typeface="+mj-cs"/>
          </a:endParaRPr>
        </a:p>
      </dgm:t>
    </dgm:pt>
    <dgm:pt modelId="{586E7FD3-D176-4973-9EA4-B5DDFB83B28B}" type="sibTrans" cxnId="{924B2A5B-0933-4B82-9708-AE3BC9D69CF5}">
      <dgm:prSet/>
      <dgm:spPr/>
      <dgm:t>
        <a:bodyPr/>
        <a:lstStyle/>
        <a:p>
          <a:pPr algn="ctr" rtl="1"/>
          <a:endParaRPr lang="ar-SA" sz="2400">
            <a:solidFill>
              <a:schemeClr val="tx1"/>
            </a:solidFill>
            <a:cs typeface="+mj-cs"/>
          </a:endParaRPr>
        </a:p>
      </dgm:t>
    </dgm:pt>
    <dgm:pt modelId="{05FB7561-679E-4B2D-B1FB-E6DD974D05F8}">
      <dgm:prSet custT="1"/>
      <dgm:spPr/>
      <dgm:t>
        <a:bodyPr/>
        <a:lstStyle/>
        <a:p>
          <a:pPr algn="ctr" rtl="1"/>
          <a:r>
            <a:rPr lang="ar-SA" sz="2400" dirty="0">
              <a:solidFill>
                <a:schemeClr val="tx1"/>
              </a:solidFill>
              <a:cs typeface="+mj-cs"/>
            </a:rPr>
            <a:t>ضمان توافق الرسائل مع الأهداف الاستراتيجية للمؤسسة</a:t>
          </a:r>
        </a:p>
      </dgm:t>
    </dgm:pt>
    <dgm:pt modelId="{98C7B0A4-1401-47BF-B5DC-8EBE03614231}" type="parTrans" cxnId="{E8D8B840-EC68-4249-9AC8-F447BD5A0651}">
      <dgm:prSet/>
      <dgm:spPr/>
      <dgm:t>
        <a:bodyPr/>
        <a:lstStyle/>
        <a:p>
          <a:pPr algn="ctr" rtl="1"/>
          <a:endParaRPr lang="ar-SA" sz="2400">
            <a:solidFill>
              <a:schemeClr val="tx1"/>
            </a:solidFill>
            <a:cs typeface="+mj-cs"/>
          </a:endParaRPr>
        </a:p>
      </dgm:t>
    </dgm:pt>
    <dgm:pt modelId="{862053A7-7A59-44CF-9620-BEF79240DA47}" type="sibTrans" cxnId="{E8D8B840-EC68-4249-9AC8-F447BD5A0651}">
      <dgm:prSet/>
      <dgm:spPr/>
      <dgm:t>
        <a:bodyPr/>
        <a:lstStyle/>
        <a:p>
          <a:pPr algn="ctr" rtl="1"/>
          <a:endParaRPr lang="ar-SA" sz="2400">
            <a:solidFill>
              <a:schemeClr val="tx1"/>
            </a:solidFill>
            <a:cs typeface="+mj-cs"/>
          </a:endParaRPr>
        </a:p>
      </dgm:t>
    </dgm:pt>
    <dgm:pt modelId="{AB301D66-70AB-4455-A462-7E789B3D710C}" type="pres">
      <dgm:prSet presAssocID="{76E834C0-67E2-4AE2-8D74-BB60D018D418}" presName="Name0" presStyleCnt="0">
        <dgm:presLayoutVars>
          <dgm:dir/>
          <dgm:resizeHandles val="exact"/>
        </dgm:presLayoutVars>
      </dgm:prSet>
      <dgm:spPr/>
    </dgm:pt>
    <dgm:pt modelId="{89802EE4-BB60-439F-BBE9-F4280834C34A}" type="pres">
      <dgm:prSet presAssocID="{0F64DE9C-5B86-4B41-AC8D-DC4250F3F15B}" presName="node" presStyleLbl="node1" presStyleIdx="0" presStyleCnt="4">
        <dgm:presLayoutVars>
          <dgm:bulletEnabled val="1"/>
        </dgm:presLayoutVars>
      </dgm:prSet>
      <dgm:spPr/>
    </dgm:pt>
    <dgm:pt modelId="{0B8D5CFE-098F-4FA9-9007-CCFAD92AE7A1}" type="pres">
      <dgm:prSet presAssocID="{692D9D78-0C9E-44F4-8032-0CE9230B12D8}" presName="sibTrans" presStyleCnt="0"/>
      <dgm:spPr/>
    </dgm:pt>
    <dgm:pt modelId="{1F467796-41B7-4582-8598-38D7DBFB4D92}" type="pres">
      <dgm:prSet presAssocID="{8388A8C3-2ACC-44FE-AB4E-9873E150F10F}" presName="node" presStyleLbl="node1" presStyleIdx="1" presStyleCnt="4">
        <dgm:presLayoutVars>
          <dgm:bulletEnabled val="1"/>
        </dgm:presLayoutVars>
      </dgm:prSet>
      <dgm:spPr/>
    </dgm:pt>
    <dgm:pt modelId="{CA207868-402F-446F-8C30-DA96997D3B71}" type="pres">
      <dgm:prSet presAssocID="{36055DC0-C86C-47E2-BC20-8C65A274B736}" presName="sibTrans" presStyleCnt="0"/>
      <dgm:spPr/>
    </dgm:pt>
    <dgm:pt modelId="{0CBF6F71-0F85-4D2D-9109-CFB4A7C9E3C9}" type="pres">
      <dgm:prSet presAssocID="{3836EF2C-E2D0-4D28-A34D-971C19CC3A1F}" presName="node" presStyleLbl="node1" presStyleIdx="2" presStyleCnt="4">
        <dgm:presLayoutVars>
          <dgm:bulletEnabled val="1"/>
        </dgm:presLayoutVars>
      </dgm:prSet>
      <dgm:spPr/>
    </dgm:pt>
    <dgm:pt modelId="{72342501-D493-4C29-8CD3-2AC8655479A8}" type="pres">
      <dgm:prSet presAssocID="{F0D1EF44-AF0C-4F69-B866-FD00FEF6BDF5}" presName="sibTrans" presStyleCnt="0"/>
      <dgm:spPr/>
    </dgm:pt>
    <dgm:pt modelId="{11FD1401-03B2-460F-A2DF-7E6ABB7EF89B}" type="pres">
      <dgm:prSet presAssocID="{D5ED812D-B466-41FA-9696-3BB042C5219F}" presName="node" presStyleLbl="node1" presStyleIdx="3" presStyleCnt="4">
        <dgm:presLayoutVars>
          <dgm:bulletEnabled val="1"/>
        </dgm:presLayoutVars>
      </dgm:prSet>
      <dgm:spPr/>
    </dgm:pt>
  </dgm:ptLst>
  <dgm:cxnLst>
    <dgm:cxn modelId="{167DF10A-4217-448D-A887-7E9BDBDA6471}" srcId="{76E834C0-67E2-4AE2-8D74-BB60D018D418}" destId="{0F64DE9C-5B86-4B41-AC8D-DC4250F3F15B}" srcOrd="0" destOrd="0" parTransId="{98F875BB-400F-45DC-9F7D-9E5C30813C71}" sibTransId="{692D9D78-0C9E-44F4-8032-0CE9230B12D8}"/>
    <dgm:cxn modelId="{E80BEC1C-358D-4C37-88A6-32157330444F}" type="presOf" srcId="{8388A8C3-2ACC-44FE-AB4E-9873E150F10F}" destId="{1F467796-41B7-4582-8598-38D7DBFB4D92}" srcOrd="0" destOrd="0" presId="urn:microsoft.com/office/officeart/2005/8/layout/hList6"/>
    <dgm:cxn modelId="{00CFB31D-206B-4AFD-B517-4C2F1FE84C3F}" type="presOf" srcId="{AB5CF4DB-9EA4-4F3D-BAF8-E3CF36A136BE}" destId="{0CBF6F71-0F85-4D2D-9109-CFB4A7C9E3C9}" srcOrd="0" destOrd="1" presId="urn:microsoft.com/office/officeart/2005/8/layout/hList6"/>
    <dgm:cxn modelId="{70642D20-67DD-479D-A770-40CD7D8DB7E6}" type="presOf" srcId="{76E834C0-67E2-4AE2-8D74-BB60D018D418}" destId="{AB301D66-70AB-4455-A462-7E789B3D710C}" srcOrd="0" destOrd="0" presId="urn:microsoft.com/office/officeart/2005/8/layout/hList6"/>
    <dgm:cxn modelId="{44279527-A0B1-42A7-90AE-D842CF99AD53}" type="presOf" srcId="{3BF9F5A6-D3D1-4491-BB5E-9CEBC80C790C}" destId="{89802EE4-BB60-439F-BBE9-F4280834C34A}" srcOrd="0" destOrd="1" presId="urn:microsoft.com/office/officeart/2005/8/layout/hList6"/>
    <dgm:cxn modelId="{0FC68628-F6E4-419A-A360-AD830B420251}" srcId="{76E834C0-67E2-4AE2-8D74-BB60D018D418}" destId="{3836EF2C-E2D0-4D28-A34D-971C19CC3A1F}" srcOrd="2" destOrd="0" parTransId="{2C387D48-096B-468D-870B-E4DEAF7BD9CA}" sibTransId="{F0D1EF44-AF0C-4F69-B866-FD00FEF6BDF5}"/>
    <dgm:cxn modelId="{E8D8B840-EC68-4249-9AC8-F447BD5A0651}" srcId="{D5ED812D-B466-41FA-9696-3BB042C5219F}" destId="{05FB7561-679E-4B2D-B1FB-E6DD974D05F8}" srcOrd="0" destOrd="0" parTransId="{98C7B0A4-1401-47BF-B5DC-8EBE03614231}" sibTransId="{862053A7-7A59-44CF-9620-BEF79240DA47}"/>
    <dgm:cxn modelId="{924B2A5B-0933-4B82-9708-AE3BC9D69CF5}" srcId="{76E834C0-67E2-4AE2-8D74-BB60D018D418}" destId="{D5ED812D-B466-41FA-9696-3BB042C5219F}" srcOrd="3" destOrd="0" parTransId="{BE768F61-0A04-4B18-BECB-52200D2BB507}" sibTransId="{586E7FD3-D176-4973-9EA4-B5DDFB83B28B}"/>
    <dgm:cxn modelId="{F077E25C-4631-4DBF-824A-92FD5BDCDD59}" type="presOf" srcId="{05FB7561-679E-4B2D-B1FB-E6DD974D05F8}" destId="{11FD1401-03B2-460F-A2DF-7E6ABB7EF89B}" srcOrd="0" destOrd="1" presId="urn:microsoft.com/office/officeart/2005/8/layout/hList6"/>
    <dgm:cxn modelId="{93147E5D-FE7E-45FA-AC80-9D2A99907D6A}" type="presOf" srcId="{3836EF2C-E2D0-4D28-A34D-971C19CC3A1F}" destId="{0CBF6F71-0F85-4D2D-9109-CFB4A7C9E3C9}" srcOrd="0" destOrd="0" presId="urn:microsoft.com/office/officeart/2005/8/layout/hList6"/>
    <dgm:cxn modelId="{52548185-199D-42FE-BD5A-99520203C5BC}" type="presOf" srcId="{E22CA7D4-B212-4392-89CE-F534A505D38F}" destId="{1F467796-41B7-4582-8598-38D7DBFB4D92}" srcOrd="0" destOrd="1" presId="urn:microsoft.com/office/officeart/2005/8/layout/hList6"/>
    <dgm:cxn modelId="{C1A5B8A2-F97A-483D-AFE4-AD0905CE497C}" type="presOf" srcId="{0F64DE9C-5B86-4B41-AC8D-DC4250F3F15B}" destId="{89802EE4-BB60-439F-BBE9-F4280834C34A}" srcOrd="0" destOrd="0" presId="urn:microsoft.com/office/officeart/2005/8/layout/hList6"/>
    <dgm:cxn modelId="{4C3E51AD-8509-4E3B-868E-DB11697D2BB8}" srcId="{0F64DE9C-5B86-4B41-AC8D-DC4250F3F15B}" destId="{3BF9F5A6-D3D1-4491-BB5E-9CEBC80C790C}" srcOrd="0" destOrd="0" parTransId="{C7F9AA1B-6B24-4CF2-BA4C-D24F90FFCD8B}" sibTransId="{D7212D45-711C-4DBF-A531-8085F311F355}"/>
    <dgm:cxn modelId="{B357ACC3-ABFE-4DEB-A554-02AECC332A79}" srcId="{3836EF2C-E2D0-4D28-A34D-971C19CC3A1F}" destId="{AB5CF4DB-9EA4-4F3D-BAF8-E3CF36A136BE}" srcOrd="0" destOrd="0" parTransId="{4100FC13-17B5-4AEC-9ED4-E861F7505ABC}" sibTransId="{D2AF8069-9262-42D4-8E45-515C5021A2AB}"/>
    <dgm:cxn modelId="{693801D8-E38D-484A-8441-B6D5933E05BF}" srcId="{8388A8C3-2ACC-44FE-AB4E-9873E150F10F}" destId="{E22CA7D4-B212-4392-89CE-F534A505D38F}" srcOrd="0" destOrd="0" parTransId="{578DE384-03F6-48F4-A390-08B29828C814}" sibTransId="{92FBA7F4-836C-4285-A7CD-083A1E4B66A7}"/>
    <dgm:cxn modelId="{C716EEDD-83DC-4132-A919-4FE981A06072}" srcId="{76E834C0-67E2-4AE2-8D74-BB60D018D418}" destId="{8388A8C3-2ACC-44FE-AB4E-9873E150F10F}" srcOrd="1" destOrd="0" parTransId="{EED9AAB8-7775-45BF-A7E7-0859C61B8ADC}" sibTransId="{36055DC0-C86C-47E2-BC20-8C65A274B736}"/>
    <dgm:cxn modelId="{2679B5EE-F39E-431D-96DE-EE2299A4C547}" type="presOf" srcId="{D5ED812D-B466-41FA-9696-3BB042C5219F}" destId="{11FD1401-03B2-460F-A2DF-7E6ABB7EF89B}" srcOrd="0" destOrd="0" presId="urn:microsoft.com/office/officeart/2005/8/layout/hList6"/>
    <dgm:cxn modelId="{5D65BE87-11E9-401E-A67F-D8F0E15F2551}" type="presParOf" srcId="{AB301D66-70AB-4455-A462-7E789B3D710C}" destId="{89802EE4-BB60-439F-BBE9-F4280834C34A}" srcOrd="0" destOrd="0" presId="urn:microsoft.com/office/officeart/2005/8/layout/hList6"/>
    <dgm:cxn modelId="{5E5136CB-F6DC-4AC6-B339-C9D6E74F4CA3}" type="presParOf" srcId="{AB301D66-70AB-4455-A462-7E789B3D710C}" destId="{0B8D5CFE-098F-4FA9-9007-CCFAD92AE7A1}" srcOrd="1" destOrd="0" presId="urn:microsoft.com/office/officeart/2005/8/layout/hList6"/>
    <dgm:cxn modelId="{CF3DC3E0-F628-42F4-ADDB-9C2AAE51DEDE}" type="presParOf" srcId="{AB301D66-70AB-4455-A462-7E789B3D710C}" destId="{1F467796-41B7-4582-8598-38D7DBFB4D92}" srcOrd="2" destOrd="0" presId="urn:microsoft.com/office/officeart/2005/8/layout/hList6"/>
    <dgm:cxn modelId="{68EDA5A2-23A6-4F9E-B0EB-EF607CD79192}" type="presParOf" srcId="{AB301D66-70AB-4455-A462-7E789B3D710C}" destId="{CA207868-402F-446F-8C30-DA96997D3B71}" srcOrd="3" destOrd="0" presId="urn:microsoft.com/office/officeart/2005/8/layout/hList6"/>
    <dgm:cxn modelId="{6CA82176-EB87-42ED-AD97-38F783C3A300}" type="presParOf" srcId="{AB301D66-70AB-4455-A462-7E789B3D710C}" destId="{0CBF6F71-0F85-4D2D-9109-CFB4A7C9E3C9}" srcOrd="4" destOrd="0" presId="urn:microsoft.com/office/officeart/2005/8/layout/hList6"/>
    <dgm:cxn modelId="{C1D9D8F4-A0FD-4B60-9472-2D50002B2E40}" type="presParOf" srcId="{AB301D66-70AB-4455-A462-7E789B3D710C}" destId="{72342501-D493-4C29-8CD3-2AC8655479A8}" srcOrd="5" destOrd="0" presId="urn:microsoft.com/office/officeart/2005/8/layout/hList6"/>
    <dgm:cxn modelId="{45C64827-5AB4-4754-AB81-F525E1BC2496}" type="presParOf" srcId="{AB301D66-70AB-4455-A462-7E789B3D710C}" destId="{11FD1401-03B2-460F-A2DF-7E6ABB7EF89B}" srcOrd="6"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76E834C0-67E2-4AE2-8D74-BB60D018D418}" type="doc">
      <dgm:prSet loTypeId="urn:microsoft.com/office/officeart/2005/8/layout/hList6" loCatId="list" qsTypeId="urn:microsoft.com/office/officeart/2005/8/quickstyle/3d1" qsCatId="3D" csTypeId="urn:microsoft.com/office/officeart/2005/8/colors/colorful4" csCatId="colorful" phldr="1"/>
      <dgm:spPr/>
      <dgm:t>
        <a:bodyPr/>
        <a:lstStyle/>
        <a:p>
          <a:pPr rtl="1"/>
          <a:endParaRPr lang="ar-SY"/>
        </a:p>
      </dgm:t>
    </dgm:pt>
    <dgm:pt modelId="{0F64DE9C-5B86-4B41-AC8D-DC4250F3F15B}">
      <dgm:prSet phldrT="[نص]" custT="1"/>
      <dgm:spPr/>
      <dgm:t>
        <a:bodyPr/>
        <a:lstStyle/>
        <a:p>
          <a:pPr algn="ctr" rtl="1"/>
          <a:r>
            <a:rPr lang="ar-SA" sz="2400" b="1">
              <a:solidFill>
                <a:schemeClr val="tx1"/>
              </a:solidFill>
            </a:rPr>
            <a:t>البريد الالكتروني والرسائل الإخبارية.</a:t>
          </a:r>
          <a:endParaRPr lang="ar-SY" sz="2400" b="1" u="sng" dirty="0">
            <a:solidFill>
              <a:schemeClr val="tx1"/>
            </a:solidFill>
            <a:cs typeface="+mj-cs"/>
          </a:endParaRPr>
        </a:p>
      </dgm:t>
    </dgm:pt>
    <dgm:pt modelId="{98F875BB-400F-45DC-9F7D-9E5C30813C71}" type="parTrans" cxnId="{167DF10A-4217-448D-A887-7E9BDBDA6471}">
      <dgm:prSet/>
      <dgm:spPr/>
      <dgm:t>
        <a:bodyPr/>
        <a:lstStyle/>
        <a:p>
          <a:pPr algn="ctr" rtl="1"/>
          <a:endParaRPr lang="ar-SY" sz="2400" b="1">
            <a:solidFill>
              <a:schemeClr val="tx1"/>
            </a:solidFill>
            <a:cs typeface="+mj-cs"/>
          </a:endParaRPr>
        </a:p>
      </dgm:t>
    </dgm:pt>
    <dgm:pt modelId="{692D9D78-0C9E-44F4-8032-0CE9230B12D8}" type="sibTrans" cxnId="{167DF10A-4217-448D-A887-7E9BDBDA6471}">
      <dgm:prSet/>
      <dgm:spPr/>
      <dgm:t>
        <a:bodyPr/>
        <a:lstStyle/>
        <a:p>
          <a:pPr algn="ctr" rtl="1"/>
          <a:endParaRPr lang="ar-SY" sz="2400" b="1">
            <a:solidFill>
              <a:schemeClr val="tx1"/>
            </a:solidFill>
            <a:cs typeface="+mj-cs"/>
          </a:endParaRPr>
        </a:p>
      </dgm:t>
    </dgm:pt>
    <dgm:pt modelId="{8388A8C3-2ACC-44FE-AB4E-9873E150F10F}">
      <dgm:prSet phldrT="[نص]" custT="1"/>
      <dgm:spPr/>
      <dgm:t>
        <a:bodyPr/>
        <a:lstStyle/>
        <a:p>
          <a:pPr algn="ctr" rtl="1"/>
          <a:r>
            <a:rPr lang="ar-SA" sz="2400" b="1">
              <a:solidFill>
                <a:schemeClr val="tx1"/>
              </a:solidFill>
            </a:rPr>
            <a:t>منصات الانترنت والتطبيقات الذكية.</a:t>
          </a:r>
          <a:endParaRPr lang="ar-SY" sz="2400" b="1" u="sng" dirty="0">
            <a:solidFill>
              <a:schemeClr val="tx1"/>
            </a:solidFill>
            <a:cs typeface="+mj-cs"/>
          </a:endParaRPr>
        </a:p>
      </dgm:t>
    </dgm:pt>
    <dgm:pt modelId="{EED9AAB8-7775-45BF-A7E7-0859C61B8ADC}" type="parTrans" cxnId="{C716EEDD-83DC-4132-A919-4FE981A06072}">
      <dgm:prSet/>
      <dgm:spPr/>
      <dgm:t>
        <a:bodyPr/>
        <a:lstStyle/>
        <a:p>
          <a:pPr algn="ctr" rtl="1"/>
          <a:endParaRPr lang="ar-SY" sz="2400" b="1">
            <a:solidFill>
              <a:schemeClr val="tx1"/>
            </a:solidFill>
            <a:cs typeface="+mj-cs"/>
          </a:endParaRPr>
        </a:p>
      </dgm:t>
    </dgm:pt>
    <dgm:pt modelId="{36055DC0-C86C-47E2-BC20-8C65A274B736}" type="sibTrans" cxnId="{C716EEDD-83DC-4132-A919-4FE981A06072}">
      <dgm:prSet/>
      <dgm:spPr/>
      <dgm:t>
        <a:bodyPr/>
        <a:lstStyle/>
        <a:p>
          <a:pPr algn="ctr" rtl="1"/>
          <a:endParaRPr lang="ar-SY" sz="2400" b="1">
            <a:solidFill>
              <a:schemeClr val="tx1"/>
            </a:solidFill>
            <a:cs typeface="+mj-cs"/>
          </a:endParaRPr>
        </a:p>
      </dgm:t>
    </dgm:pt>
    <dgm:pt modelId="{3836EF2C-E2D0-4D28-A34D-971C19CC3A1F}">
      <dgm:prSet custT="1"/>
      <dgm:spPr/>
      <dgm:t>
        <a:bodyPr/>
        <a:lstStyle/>
        <a:p>
          <a:pPr algn="ctr" rtl="1"/>
          <a:r>
            <a:rPr lang="ar-SA" sz="2400" b="1">
              <a:solidFill>
                <a:schemeClr val="tx1"/>
              </a:solidFill>
            </a:rPr>
            <a:t>الاجتماعات الدورية وورش العمل.</a:t>
          </a:r>
          <a:endParaRPr lang="ar-SA" sz="2400" b="1" u="sng" dirty="0">
            <a:solidFill>
              <a:schemeClr val="tx1"/>
            </a:solidFill>
            <a:cs typeface="+mj-cs"/>
          </a:endParaRPr>
        </a:p>
      </dgm:t>
    </dgm:pt>
    <dgm:pt modelId="{2C387D48-096B-468D-870B-E4DEAF7BD9CA}" type="parTrans" cxnId="{0FC68628-F6E4-419A-A360-AD830B420251}">
      <dgm:prSet/>
      <dgm:spPr/>
      <dgm:t>
        <a:bodyPr/>
        <a:lstStyle/>
        <a:p>
          <a:pPr algn="ctr" rtl="1"/>
          <a:endParaRPr lang="ar-SA" sz="2400" b="1">
            <a:solidFill>
              <a:schemeClr val="tx1"/>
            </a:solidFill>
            <a:cs typeface="+mj-cs"/>
          </a:endParaRPr>
        </a:p>
      </dgm:t>
    </dgm:pt>
    <dgm:pt modelId="{F0D1EF44-AF0C-4F69-B866-FD00FEF6BDF5}" type="sibTrans" cxnId="{0FC68628-F6E4-419A-A360-AD830B420251}">
      <dgm:prSet/>
      <dgm:spPr/>
      <dgm:t>
        <a:bodyPr/>
        <a:lstStyle/>
        <a:p>
          <a:pPr algn="ctr" rtl="1"/>
          <a:endParaRPr lang="ar-SA" sz="2400" b="1">
            <a:solidFill>
              <a:schemeClr val="tx1"/>
            </a:solidFill>
            <a:cs typeface="+mj-cs"/>
          </a:endParaRPr>
        </a:p>
      </dgm:t>
    </dgm:pt>
    <dgm:pt modelId="{D5ED812D-B466-41FA-9696-3BB042C5219F}">
      <dgm:prSet custT="1"/>
      <dgm:spPr/>
      <dgm:t>
        <a:bodyPr/>
        <a:lstStyle/>
        <a:p>
          <a:pPr algn="ctr" rtl="1"/>
          <a:r>
            <a:rPr lang="ar-SA" sz="2400" b="1" dirty="0">
              <a:solidFill>
                <a:schemeClr val="tx1"/>
              </a:solidFill>
            </a:rPr>
            <a:t>الرسائل الإدارية والوثائق.</a:t>
          </a:r>
          <a:endParaRPr lang="ar-SA" sz="2400" b="1" u="sng" dirty="0">
            <a:solidFill>
              <a:schemeClr val="tx1"/>
            </a:solidFill>
            <a:cs typeface="+mj-cs"/>
          </a:endParaRPr>
        </a:p>
      </dgm:t>
    </dgm:pt>
    <dgm:pt modelId="{BE768F61-0A04-4B18-BECB-52200D2BB507}" type="parTrans" cxnId="{924B2A5B-0933-4B82-9708-AE3BC9D69CF5}">
      <dgm:prSet/>
      <dgm:spPr/>
      <dgm:t>
        <a:bodyPr/>
        <a:lstStyle/>
        <a:p>
          <a:pPr algn="ctr" rtl="1"/>
          <a:endParaRPr lang="ar-SA" sz="2400" b="1">
            <a:solidFill>
              <a:schemeClr val="tx1"/>
            </a:solidFill>
            <a:cs typeface="+mj-cs"/>
          </a:endParaRPr>
        </a:p>
      </dgm:t>
    </dgm:pt>
    <dgm:pt modelId="{586E7FD3-D176-4973-9EA4-B5DDFB83B28B}" type="sibTrans" cxnId="{924B2A5B-0933-4B82-9708-AE3BC9D69CF5}">
      <dgm:prSet/>
      <dgm:spPr/>
      <dgm:t>
        <a:bodyPr/>
        <a:lstStyle/>
        <a:p>
          <a:pPr algn="ctr" rtl="1"/>
          <a:endParaRPr lang="ar-SA" sz="2400" b="1">
            <a:solidFill>
              <a:schemeClr val="tx1"/>
            </a:solidFill>
            <a:cs typeface="+mj-cs"/>
          </a:endParaRPr>
        </a:p>
      </dgm:t>
    </dgm:pt>
    <dgm:pt modelId="{AB301D66-70AB-4455-A462-7E789B3D710C}" type="pres">
      <dgm:prSet presAssocID="{76E834C0-67E2-4AE2-8D74-BB60D018D418}" presName="Name0" presStyleCnt="0">
        <dgm:presLayoutVars>
          <dgm:dir/>
          <dgm:resizeHandles val="exact"/>
        </dgm:presLayoutVars>
      </dgm:prSet>
      <dgm:spPr/>
    </dgm:pt>
    <dgm:pt modelId="{89802EE4-BB60-439F-BBE9-F4280834C34A}" type="pres">
      <dgm:prSet presAssocID="{0F64DE9C-5B86-4B41-AC8D-DC4250F3F15B}" presName="node" presStyleLbl="node1" presStyleIdx="0" presStyleCnt="4">
        <dgm:presLayoutVars>
          <dgm:bulletEnabled val="1"/>
        </dgm:presLayoutVars>
      </dgm:prSet>
      <dgm:spPr/>
    </dgm:pt>
    <dgm:pt modelId="{0B8D5CFE-098F-4FA9-9007-CCFAD92AE7A1}" type="pres">
      <dgm:prSet presAssocID="{692D9D78-0C9E-44F4-8032-0CE9230B12D8}" presName="sibTrans" presStyleCnt="0"/>
      <dgm:spPr/>
    </dgm:pt>
    <dgm:pt modelId="{1F467796-41B7-4582-8598-38D7DBFB4D92}" type="pres">
      <dgm:prSet presAssocID="{8388A8C3-2ACC-44FE-AB4E-9873E150F10F}" presName="node" presStyleLbl="node1" presStyleIdx="1" presStyleCnt="4">
        <dgm:presLayoutVars>
          <dgm:bulletEnabled val="1"/>
        </dgm:presLayoutVars>
      </dgm:prSet>
      <dgm:spPr/>
    </dgm:pt>
    <dgm:pt modelId="{CA207868-402F-446F-8C30-DA96997D3B71}" type="pres">
      <dgm:prSet presAssocID="{36055DC0-C86C-47E2-BC20-8C65A274B736}" presName="sibTrans" presStyleCnt="0"/>
      <dgm:spPr/>
    </dgm:pt>
    <dgm:pt modelId="{0CBF6F71-0F85-4D2D-9109-CFB4A7C9E3C9}" type="pres">
      <dgm:prSet presAssocID="{3836EF2C-E2D0-4D28-A34D-971C19CC3A1F}" presName="node" presStyleLbl="node1" presStyleIdx="2" presStyleCnt="4">
        <dgm:presLayoutVars>
          <dgm:bulletEnabled val="1"/>
        </dgm:presLayoutVars>
      </dgm:prSet>
      <dgm:spPr/>
    </dgm:pt>
    <dgm:pt modelId="{72342501-D493-4C29-8CD3-2AC8655479A8}" type="pres">
      <dgm:prSet presAssocID="{F0D1EF44-AF0C-4F69-B866-FD00FEF6BDF5}" presName="sibTrans" presStyleCnt="0"/>
      <dgm:spPr/>
    </dgm:pt>
    <dgm:pt modelId="{11FD1401-03B2-460F-A2DF-7E6ABB7EF89B}" type="pres">
      <dgm:prSet presAssocID="{D5ED812D-B466-41FA-9696-3BB042C5219F}" presName="node" presStyleLbl="node1" presStyleIdx="3" presStyleCnt="4">
        <dgm:presLayoutVars>
          <dgm:bulletEnabled val="1"/>
        </dgm:presLayoutVars>
      </dgm:prSet>
      <dgm:spPr/>
    </dgm:pt>
  </dgm:ptLst>
  <dgm:cxnLst>
    <dgm:cxn modelId="{9308FD09-731C-4F85-9BA5-6063AEE780C2}" type="presOf" srcId="{3836EF2C-E2D0-4D28-A34D-971C19CC3A1F}" destId="{0CBF6F71-0F85-4D2D-9109-CFB4A7C9E3C9}" srcOrd="0" destOrd="0" presId="urn:microsoft.com/office/officeart/2005/8/layout/hList6"/>
    <dgm:cxn modelId="{167DF10A-4217-448D-A887-7E9BDBDA6471}" srcId="{76E834C0-67E2-4AE2-8D74-BB60D018D418}" destId="{0F64DE9C-5B86-4B41-AC8D-DC4250F3F15B}" srcOrd="0" destOrd="0" parTransId="{98F875BB-400F-45DC-9F7D-9E5C30813C71}" sibTransId="{692D9D78-0C9E-44F4-8032-0CE9230B12D8}"/>
    <dgm:cxn modelId="{0FC68628-F6E4-419A-A360-AD830B420251}" srcId="{76E834C0-67E2-4AE2-8D74-BB60D018D418}" destId="{3836EF2C-E2D0-4D28-A34D-971C19CC3A1F}" srcOrd="2" destOrd="0" parTransId="{2C387D48-096B-468D-870B-E4DEAF7BD9CA}" sibTransId="{F0D1EF44-AF0C-4F69-B866-FD00FEF6BDF5}"/>
    <dgm:cxn modelId="{924B2A5B-0933-4B82-9708-AE3BC9D69CF5}" srcId="{76E834C0-67E2-4AE2-8D74-BB60D018D418}" destId="{D5ED812D-B466-41FA-9696-3BB042C5219F}" srcOrd="3" destOrd="0" parTransId="{BE768F61-0A04-4B18-BECB-52200D2BB507}" sibTransId="{586E7FD3-D176-4973-9EA4-B5DDFB83B28B}"/>
    <dgm:cxn modelId="{845B454B-7DFB-4CD7-843D-BF7BD687D613}" type="presOf" srcId="{D5ED812D-B466-41FA-9696-3BB042C5219F}" destId="{11FD1401-03B2-460F-A2DF-7E6ABB7EF89B}" srcOrd="0" destOrd="0" presId="urn:microsoft.com/office/officeart/2005/8/layout/hList6"/>
    <dgm:cxn modelId="{A9610D80-3AE8-4597-8F8E-6C511EA092D0}" type="presOf" srcId="{76E834C0-67E2-4AE2-8D74-BB60D018D418}" destId="{AB301D66-70AB-4455-A462-7E789B3D710C}" srcOrd="0" destOrd="0" presId="urn:microsoft.com/office/officeart/2005/8/layout/hList6"/>
    <dgm:cxn modelId="{C716EEDD-83DC-4132-A919-4FE981A06072}" srcId="{76E834C0-67E2-4AE2-8D74-BB60D018D418}" destId="{8388A8C3-2ACC-44FE-AB4E-9873E150F10F}" srcOrd="1" destOrd="0" parTransId="{EED9AAB8-7775-45BF-A7E7-0859C61B8ADC}" sibTransId="{36055DC0-C86C-47E2-BC20-8C65A274B736}"/>
    <dgm:cxn modelId="{304A72E0-6079-4897-8729-3E744FBDA15E}" type="presOf" srcId="{8388A8C3-2ACC-44FE-AB4E-9873E150F10F}" destId="{1F467796-41B7-4582-8598-38D7DBFB4D92}" srcOrd="0" destOrd="0" presId="urn:microsoft.com/office/officeart/2005/8/layout/hList6"/>
    <dgm:cxn modelId="{31A54EEA-7A45-443C-A4DA-BBF30E0C1C96}" type="presOf" srcId="{0F64DE9C-5B86-4B41-AC8D-DC4250F3F15B}" destId="{89802EE4-BB60-439F-BBE9-F4280834C34A}" srcOrd="0" destOrd="0" presId="urn:microsoft.com/office/officeart/2005/8/layout/hList6"/>
    <dgm:cxn modelId="{92DE8825-3C43-4E70-95D3-72BA406721A6}" type="presParOf" srcId="{AB301D66-70AB-4455-A462-7E789B3D710C}" destId="{89802EE4-BB60-439F-BBE9-F4280834C34A}" srcOrd="0" destOrd="0" presId="urn:microsoft.com/office/officeart/2005/8/layout/hList6"/>
    <dgm:cxn modelId="{D345C9A6-88D9-4CC1-A093-CAE962091E2A}" type="presParOf" srcId="{AB301D66-70AB-4455-A462-7E789B3D710C}" destId="{0B8D5CFE-098F-4FA9-9007-CCFAD92AE7A1}" srcOrd="1" destOrd="0" presId="urn:microsoft.com/office/officeart/2005/8/layout/hList6"/>
    <dgm:cxn modelId="{EA10B104-25F2-4274-BCDC-94B5F362096E}" type="presParOf" srcId="{AB301D66-70AB-4455-A462-7E789B3D710C}" destId="{1F467796-41B7-4582-8598-38D7DBFB4D92}" srcOrd="2" destOrd="0" presId="urn:microsoft.com/office/officeart/2005/8/layout/hList6"/>
    <dgm:cxn modelId="{69089BF3-1DDE-49A8-BB1F-ACFC7582FE27}" type="presParOf" srcId="{AB301D66-70AB-4455-A462-7E789B3D710C}" destId="{CA207868-402F-446F-8C30-DA96997D3B71}" srcOrd="3" destOrd="0" presId="urn:microsoft.com/office/officeart/2005/8/layout/hList6"/>
    <dgm:cxn modelId="{3BC8FF05-CC4F-4A3A-A69D-508538CEFC1F}" type="presParOf" srcId="{AB301D66-70AB-4455-A462-7E789B3D710C}" destId="{0CBF6F71-0F85-4D2D-9109-CFB4A7C9E3C9}" srcOrd="4" destOrd="0" presId="urn:microsoft.com/office/officeart/2005/8/layout/hList6"/>
    <dgm:cxn modelId="{F9107844-D89C-472B-9325-7F2149EB0A16}" type="presParOf" srcId="{AB301D66-70AB-4455-A462-7E789B3D710C}" destId="{72342501-D493-4C29-8CD3-2AC8655479A8}" srcOrd="5" destOrd="0" presId="urn:microsoft.com/office/officeart/2005/8/layout/hList6"/>
    <dgm:cxn modelId="{1B6BCA27-CBAB-4A37-BBE6-6B3E1807D441}" type="presParOf" srcId="{AB301D66-70AB-4455-A462-7E789B3D710C}" destId="{11FD1401-03B2-460F-A2DF-7E6ABB7EF89B}"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A0A721C-8C5E-4C67-89F3-3B388AB72CE8}" type="doc">
      <dgm:prSet loTypeId="urn:microsoft.com/office/officeart/2009/3/layout/StepUpProcess" loCatId="process" qsTypeId="urn:microsoft.com/office/officeart/2005/8/quickstyle/simple1" qsCatId="simple" csTypeId="urn:microsoft.com/office/officeart/2005/8/colors/colorful4" csCatId="colorful" phldr="1"/>
      <dgm:spPr/>
      <dgm:t>
        <a:bodyPr/>
        <a:lstStyle/>
        <a:p>
          <a:pPr rtl="1"/>
          <a:endParaRPr lang="ar-SY"/>
        </a:p>
      </dgm:t>
    </dgm:pt>
    <dgm:pt modelId="{D803DA5C-CBD9-44A0-B58B-C1AEB3B236C6}">
      <dgm:prSet phldrT="[نص]" custT="1"/>
      <dgm:spPr/>
      <dgm:t>
        <a:bodyPr/>
        <a:lstStyle/>
        <a:p>
          <a:pPr rtl="1"/>
          <a:r>
            <a:rPr lang="ar-SA" sz="3200" dirty="0">
              <a:latin typeface="Sakkal Majalla" panose="02000000000000000000" pitchFamily="2" charset="-78"/>
              <a:ea typeface="+mn-ea"/>
              <a:cs typeface="+mj-cs"/>
            </a:rPr>
            <a:t>تعطيل العمليات اليومية</a:t>
          </a:r>
          <a:endParaRPr lang="ar-SY" sz="3200" dirty="0">
            <a:cs typeface="+mj-cs"/>
          </a:endParaRPr>
        </a:p>
      </dgm:t>
    </dgm:pt>
    <dgm:pt modelId="{74FD02C6-4F78-4049-95AB-223D46467D42}" type="parTrans" cxnId="{9F259749-F14E-420D-8CFF-A43B2DD90B71}">
      <dgm:prSet/>
      <dgm:spPr/>
      <dgm:t>
        <a:bodyPr/>
        <a:lstStyle/>
        <a:p>
          <a:pPr rtl="1"/>
          <a:endParaRPr lang="ar-SY" sz="2000"/>
        </a:p>
      </dgm:t>
    </dgm:pt>
    <dgm:pt modelId="{FA984A2E-4E96-4F2F-8370-EE0F9E626691}" type="sibTrans" cxnId="{9F259749-F14E-420D-8CFF-A43B2DD90B71}">
      <dgm:prSet/>
      <dgm:spPr/>
      <dgm:t>
        <a:bodyPr/>
        <a:lstStyle/>
        <a:p>
          <a:pPr rtl="1"/>
          <a:endParaRPr lang="ar-SY" sz="2000"/>
        </a:p>
      </dgm:t>
    </dgm:pt>
    <dgm:pt modelId="{1ECD9AEB-0835-408B-85BF-2BC9209A65DB}">
      <dgm:prSet phldrT="[نص]" custT="1"/>
      <dgm:spPr/>
      <dgm:t>
        <a:bodyPr/>
        <a:lstStyle/>
        <a:p>
          <a:pPr rtl="1"/>
          <a:r>
            <a:rPr lang="ar-SA" sz="3200" dirty="0">
              <a:cs typeface="+mj-cs"/>
            </a:rPr>
            <a:t>فقدان الثقة والسمعة</a:t>
          </a:r>
          <a:endParaRPr lang="ar-SY" sz="3200" dirty="0">
            <a:cs typeface="+mj-cs"/>
          </a:endParaRPr>
        </a:p>
      </dgm:t>
    </dgm:pt>
    <dgm:pt modelId="{9D7B226F-2119-42D8-81B8-2CC5E96C8079}" type="parTrans" cxnId="{99076C74-BD6B-40B1-BEA2-4B45777917E8}">
      <dgm:prSet/>
      <dgm:spPr/>
      <dgm:t>
        <a:bodyPr/>
        <a:lstStyle/>
        <a:p>
          <a:pPr rtl="1"/>
          <a:endParaRPr lang="ar-SY" sz="2000"/>
        </a:p>
      </dgm:t>
    </dgm:pt>
    <dgm:pt modelId="{9F2F4429-2B1E-4672-9D88-C1DF75816CB1}" type="sibTrans" cxnId="{99076C74-BD6B-40B1-BEA2-4B45777917E8}">
      <dgm:prSet/>
      <dgm:spPr/>
      <dgm:t>
        <a:bodyPr/>
        <a:lstStyle/>
        <a:p>
          <a:pPr rtl="1"/>
          <a:endParaRPr lang="ar-SY" sz="2000"/>
        </a:p>
      </dgm:t>
    </dgm:pt>
    <dgm:pt modelId="{9B9D3521-6CEA-433C-9764-614A5B54C55E}">
      <dgm:prSet phldrT="[نص]" custT="1"/>
      <dgm:spPr/>
      <dgm:t>
        <a:bodyPr/>
        <a:lstStyle/>
        <a:p>
          <a:pPr rtl="1"/>
          <a:r>
            <a:rPr lang="ar-SA" sz="3200" dirty="0">
              <a:cs typeface="+mj-cs"/>
            </a:rPr>
            <a:t>خسائر مالية وبشرية</a:t>
          </a:r>
          <a:endParaRPr lang="ar-SY" sz="3200" dirty="0">
            <a:cs typeface="+mj-cs"/>
          </a:endParaRPr>
        </a:p>
      </dgm:t>
    </dgm:pt>
    <dgm:pt modelId="{42AB6851-BAE9-4B06-80AD-D7A4F45FE9E6}" type="parTrans" cxnId="{BEB9D98A-4C79-4E21-AC50-42AB77E03060}">
      <dgm:prSet/>
      <dgm:spPr/>
      <dgm:t>
        <a:bodyPr/>
        <a:lstStyle/>
        <a:p>
          <a:pPr rtl="1"/>
          <a:endParaRPr lang="ar-SY" sz="2000"/>
        </a:p>
      </dgm:t>
    </dgm:pt>
    <dgm:pt modelId="{9DE04C1B-ECF2-4671-8F5A-C98D15F23A17}" type="sibTrans" cxnId="{BEB9D98A-4C79-4E21-AC50-42AB77E03060}">
      <dgm:prSet/>
      <dgm:spPr/>
      <dgm:t>
        <a:bodyPr/>
        <a:lstStyle/>
        <a:p>
          <a:pPr rtl="1"/>
          <a:endParaRPr lang="ar-SY" sz="2000"/>
        </a:p>
      </dgm:t>
    </dgm:pt>
    <dgm:pt modelId="{FEFAFB17-B11C-493F-8A10-3D80F6C76D5F}">
      <dgm:prSet custT="1"/>
      <dgm:spPr/>
      <dgm:t>
        <a:bodyPr/>
        <a:lstStyle/>
        <a:p>
          <a:pPr rtl="1"/>
          <a:r>
            <a:rPr lang="ar-SA" sz="3200" dirty="0">
              <a:cs typeface="+mj-cs"/>
            </a:rPr>
            <a:t>إمكانية انهيار المؤسسة إذا لم تُدار بشكل صحيح.</a:t>
          </a:r>
          <a:endParaRPr lang="ar-SY" sz="3200" dirty="0">
            <a:cs typeface="+mj-cs"/>
          </a:endParaRPr>
        </a:p>
      </dgm:t>
    </dgm:pt>
    <dgm:pt modelId="{83680745-2173-496C-85AB-66FE95620710}" type="parTrans" cxnId="{8D30ECC6-CB74-442D-A1A4-A6932F1452B8}">
      <dgm:prSet/>
      <dgm:spPr/>
      <dgm:t>
        <a:bodyPr/>
        <a:lstStyle/>
        <a:p>
          <a:pPr rtl="1"/>
          <a:endParaRPr lang="ar-SY" sz="2000"/>
        </a:p>
      </dgm:t>
    </dgm:pt>
    <dgm:pt modelId="{1D47A898-3DFC-4A09-A47B-FDCC6F735535}" type="sibTrans" cxnId="{8D30ECC6-CB74-442D-A1A4-A6932F1452B8}">
      <dgm:prSet/>
      <dgm:spPr/>
      <dgm:t>
        <a:bodyPr/>
        <a:lstStyle/>
        <a:p>
          <a:pPr rtl="1"/>
          <a:endParaRPr lang="ar-SY" sz="2000"/>
        </a:p>
      </dgm:t>
    </dgm:pt>
    <dgm:pt modelId="{D54E8DF9-E68A-428D-AE78-3FA1E515761B}" type="pres">
      <dgm:prSet presAssocID="{9A0A721C-8C5E-4C67-89F3-3B388AB72CE8}" presName="rootnode" presStyleCnt="0">
        <dgm:presLayoutVars>
          <dgm:chMax/>
          <dgm:chPref/>
          <dgm:dir/>
          <dgm:animLvl val="lvl"/>
        </dgm:presLayoutVars>
      </dgm:prSet>
      <dgm:spPr/>
    </dgm:pt>
    <dgm:pt modelId="{3033EE44-38C1-4BED-B170-4A5B11E0743D}" type="pres">
      <dgm:prSet presAssocID="{D803DA5C-CBD9-44A0-B58B-C1AEB3B236C6}" presName="composite" presStyleCnt="0"/>
      <dgm:spPr/>
    </dgm:pt>
    <dgm:pt modelId="{3EB921F6-4C10-4A5A-99B3-C4799557DA83}" type="pres">
      <dgm:prSet presAssocID="{D803DA5C-CBD9-44A0-B58B-C1AEB3B236C6}" presName="LShape" presStyleLbl="alignNode1" presStyleIdx="0" presStyleCnt="7"/>
      <dgm:spPr/>
    </dgm:pt>
    <dgm:pt modelId="{A5F6D3EA-B799-477A-92BB-41FC8A52044A}" type="pres">
      <dgm:prSet presAssocID="{D803DA5C-CBD9-44A0-B58B-C1AEB3B236C6}" presName="ParentText" presStyleLbl="revTx" presStyleIdx="0" presStyleCnt="4" custLinFactNeighborY="35952">
        <dgm:presLayoutVars>
          <dgm:chMax val="0"/>
          <dgm:chPref val="0"/>
          <dgm:bulletEnabled val="1"/>
        </dgm:presLayoutVars>
      </dgm:prSet>
      <dgm:spPr/>
    </dgm:pt>
    <dgm:pt modelId="{0B88FF82-F80C-4EE0-8D16-E85EC03523B8}" type="pres">
      <dgm:prSet presAssocID="{D803DA5C-CBD9-44A0-B58B-C1AEB3B236C6}" presName="Triangle" presStyleLbl="alignNode1" presStyleIdx="1" presStyleCnt="7"/>
      <dgm:spPr/>
    </dgm:pt>
    <dgm:pt modelId="{C1DB3A24-4FE1-4B56-AD5E-67570B2638B5}" type="pres">
      <dgm:prSet presAssocID="{FA984A2E-4E96-4F2F-8370-EE0F9E626691}" presName="sibTrans" presStyleCnt="0"/>
      <dgm:spPr/>
    </dgm:pt>
    <dgm:pt modelId="{17561E60-35E4-48D8-A158-D5BDB3D6874C}" type="pres">
      <dgm:prSet presAssocID="{FA984A2E-4E96-4F2F-8370-EE0F9E626691}" presName="space" presStyleCnt="0"/>
      <dgm:spPr/>
    </dgm:pt>
    <dgm:pt modelId="{1A948A3F-2420-4D67-AD3D-690D5A4A6DFE}" type="pres">
      <dgm:prSet presAssocID="{1ECD9AEB-0835-408B-85BF-2BC9209A65DB}" presName="composite" presStyleCnt="0"/>
      <dgm:spPr/>
    </dgm:pt>
    <dgm:pt modelId="{24FE09B3-8F91-4D97-979D-3EC67E965964}" type="pres">
      <dgm:prSet presAssocID="{1ECD9AEB-0835-408B-85BF-2BC9209A65DB}" presName="LShape" presStyleLbl="alignNode1" presStyleIdx="2" presStyleCnt="7"/>
      <dgm:spPr/>
    </dgm:pt>
    <dgm:pt modelId="{F625772F-23DB-41DF-AB6D-CEFF04127A73}" type="pres">
      <dgm:prSet presAssocID="{1ECD9AEB-0835-408B-85BF-2BC9209A65DB}" presName="ParentText" presStyleLbl="revTx" presStyleIdx="1" presStyleCnt="4" custLinFactNeighborY="35952">
        <dgm:presLayoutVars>
          <dgm:chMax val="0"/>
          <dgm:chPref val="0"/>
          <dgm:bulletEnabled val="1"/>
        </dgm:presLayoutVars>
      </dgm:prSet>
      <dgm:spPr/>
    </dgm:pt>
    <dgm:pt modelId="{43185820-7E52-434D-AFF6-B8087CDD6E8F}" type="pres">
      <dgm:prSet presAssocID="{1ECD9AEB-0835-408B-85BF-2BC9209A65DB}" presName="Triangle" presStyleLbl="alignNode1" presStyleIdx="3" presStyleCnt="7"/>
      <dgm:spPr/>
    </dgm:pt>
    <dgm:pt modelId="{49E1421C-ADE6-4BEC-A6ED-0E362FDCF5E8}" type="pres">
      <dgm:prSet presAssocID="{9F2F4429-2B1E-4672-9D88-C1DF75816CB1}" presName="sibTrans" presStyleCnt="0"/>
      <dgm:spPr/>
    </dgm:pt>
    <dgm:pt modelId="{A473D89C-2A89-4923-B001-EACBD2BA564C}" type="pres">
      <dgm:prSet presAssocID="{9F2F4429-2B1E-4672-9D88-C1DF75816CB1}" presName="space" presStyleCnt="0"/>
      <dgm:spPr/>
    </dgm:pt>
    <dgm:pt modelId="{FD70C39A-D8AB-46A8-AC5B-D04087A875AF}" type="pres">
      <dgm:prSet presAssocID="{9B9D3521-6CEA-433C-9764-614A5B54C55E}" presName="composite" presStyleCnt="0"/>
      <dgm:spPr/>
    </dgm:pt>
    <dgm:pt modelId="{363CC664-3859-4076-B392-21057E106F19}" type="pres">
      <dgm:prSet presAssocID="{9B9D3521-6CEA-433C-9764-614A5B54C55E}" presName="LShape" presStyleLbl="alignNode1" presStyleIdx="4" presStyleCnt="7"/>
      <dgm:spPr/>
    </dgm:pt>
    <dgm:pt modelId="{E654920C-9097-4370-983B-38A745E26971}" type="pres">
      <dgm:prSet presAssocID="{9B9D3521-6CEA-433C-9764-614A5B54C55E}" presName="ParentText" presStyleLbl="revTx" presStyleIdx="2" presStyleCnt="4" custLinFactNeighborY="35952">
        <dgm:presLayoutVars>
          <dgm:chMax val="0"/>
          <dgm:chPref val="0"/>
          <dgm:bulletEnabled val="1"/>
        </dgm:presLayoutVars>
      </dgm:prSet>
      <dgm:spPr/>
    </dgm:pt>
    <dgm:pt modelId="{7E9148E8-28FE-488B-BFFD-0CB696B8DC3B}" type="pres">
      <dgm:prSet presAssocID="{9B9D3521-6CEA-433C-9764-614A5B54C55E}" presName="Triangle" presStyleLbl="alignNode1" presStyleIdx="5" presStyleCnt="7"/>
      <dgm:spPr/>
    </dgm:pt>
    <dgm:pt modelId="{A3AEB67E-4B09-4E44-9831-93A15674B5AC}" type="pres">
      <dgm:prSet presAssocID="{9DE04C1B-ECF2-4671-8F5A-C98D15F23A17}" presName="sibTrans" presStyleCnt="0"/>
      <dgm:spPr/>
    </dgm:pt>
    <dgm:pt modelId="{6F1E7822-5D14-4A51-BB43-5852299D1DBA}" type="pres">
      <dgm:prSet presAssocID="{9DE04C1B-ECF2-4671-8F5A-C98D15F23A17}" presName="space" presStyleCnt="0"/>
      <dgm:spPr/>
    </dgm:pt>
    <dgm:pt modelId="{41884532-0BE8-491D-857E-0CDBEB1278D4}" type="pres">
      <dgm:prSet presAssocID="{FEFAFB17-B11C-493F-8A10-3D80F6C76D5F}" presName="composite" presStyleCnt="0"/>
      <dgm:spPr/>
    </dgm:pt>
    <dgm:pt modelId="{6798980E-3CA8-48DD-8089-C0F2D33728F9}" type="pres">
      <dgm:prSet presAssocID="{FEFAFB17-B11C-493F-8A10-3D80F6C76D5F}" presName="LShape" presStyleLbl="alignNode1" presStyleIdx="6" presStyleCnt="7"/>
      <dgm:spPr/>
    </dgm:pt>
    <dgm:pt modelId="{4920C93D-25F6-4002-AE9D-8D3DBFF6CFFE}" type="pres">
      <dgm:prSet presAssocID="{FEFAFB17-B11C-493F-8A10-3D80F6C76D5F}" presName="ParentText" presStyleLbl="revTx" presStyleIdx="3" presStyleCnt="4" custLinFactNeighborY="35952">
        <dgm:presLayoutVars>
          <dgm:chMax val="0"/>
          <dgm:chPref val="0"/>
          <dgm:bulletEnabled val="1"/>
        </dgm:presLayoutVars>
      </dgm:prSet>
      <dgm:spPr/>
    </dgm:pt>
  </dgm:ptLst>
  <dgm:cxnLst>
    <dgm:cxn modelId="{CA8BB423-59ED-4CD8-BD9D-30DE1557BA8D}" type="presOf" srcId="{1ECD9AEB-0835-408B-85BF-2BC9209A65DB}" destId="{F625772F-23DB-41DF-AB6D-CEFF04127A73}" srcOrd="0" destOrd="0" presId="urn:microsoft.com/office/officeart/2009/3/layout/StepUpProcess"/>
    <dgm:cxn modelId="{B99B5429-485F-4CCA-96FC-EDBAE65E5938}" type="presOf" srcId="{9A0A721C-8C5E-4C67-89F3-3B388AB72CE8}" destId="{D54E8DF9-E68A-428D-AE78-3FA1E515761B}" srcOrd="0" destOrd="0" presId="urn:microsoft.com/office/officeart/2009/3/layout/StepUpProcess"/>
    <dgm:cxn modelId="{3A95BC3C-BD8B-4E72-98D8-4EB774577312}" type="presOf" srcId="{FEFAFB17-B11C-493F-8A10-3D80F6C76D5F}" destId="{4920C93D-25F6-4002-AE9D-8D3DBFF6CFFE}" srcOrd="0" destOrd="0" presId="urn:microsoft.com/office/officeart/2009/3/layout/StepUpProcess"/>
    <dgm:cxn modelId="{9F259749-F14E-420D-8CFF-A43B2DD90B71}" srcId="{9A0A721C-8C5E-4C67-89F3-3B388AB72CE8}" destId="{D803DA5C-CBD9-44A0-B58B-C1AEB3B236C6}" srcOrd="0" destOrd="0" parTransId="{74FD02C6-4F78-4049-95AB-223D46467D42}" sibTransId="{FA984A2E-4E96-4F2F-8370-EE0F9E626691}"/>
    <dgm:cxn modelId="{99076C74-BD6B-40B1-BEA2-4B45777917E8}" srcId="{9A0A721C-8C5E-4C67-89F3-3B388AB72CE8}" destId="{1ECD9AEB-0835-408B-85BF-2BC9209A65DB}" srcOrd="1" destOrd="0" parTransId="{9D7B226F-2119-42D8-81B8-2CC5E96C8079}" sibTransId="{9F2F4429-2B1E-4672-9D88-C1DF75816CB1}"/>
    <dgm:cxn modelId="{BEB9D98A-4C79-4E21-AC50-42AB77E03060}" srcId="{9A0A721C-8C5E-4C67-89F3-3B388AB72CE8}" destId="{9B9D3521-6CEA-433C-9764-614A5B54C55E}" srcOrd="2" destOrd="0" parTransId="{42AB6851-BAE9-4B06-80AD-D7A4F45FE9E6}" sibTransId="{9DE04C1B-ECF2-4671-8F5A-C98D15F23A17}"/>
    <dgm:cxn modelId="{8D30ECC6-CB74-442D-A1A4-A6932F1452B8}" srcId="{9A0A721C-8C5E-4C67-89F3-3B388AB72CE8}" destId="{FEFAFB17-B11C-493F-8A10-3D80F6C76D5F}" srcOrd="3" destOrd="0" parTransId="{83680745-2173-496C-85AB-66FE95620710}" sibTransId="{1D47A898-3DFC-4A09-A47B-FDCC6F735535}"/>
    <dgm:cxn modelId="{E078E6C9-7831-4013-957D-8676199FCDFB}" type="presOf" srcId="{D803DA5C-CBD9-44A0-B58B-C1AEB3B236C6}" destId="{A5F6D3EA-B799-477A-92BB-41FC8A52044A}" srcOrd="0" destOrd="0" presId="urn:microsoft.com/office/officeart/2009/3/layout/StepUpProcess"/>
    <dgm:cxn modelId="{B08F7DDA-08BC-409A-A343-80AD6640EFBA}" type="presOf" srcId="{9B9D3521-6CEA-433C-9764-614A5B54C55E}" destId="{E654920C-9097-4370-983B-38A745E26971}" srcOrd="0" destOrd="0" presId="urn:microsoft.com/office/officeart/2009/3/layout/StepUpProcess"/>
    <dgm:cxn modelId="{BC8E3C1E-3D57-420A-B9EE-8A74A85D1D5F}" type="presParOf" srcId="{D54E8DF9-E68A-428D-AE78-3FA1E515761B}" destId="{3033EE44-38C1-4BED-B170-4A5B11E0743D}" srcOrd="0" destOrd="0" presId="urn:microsoft.com/office/officeart/2009/3/layout/StepUpProcess"/>
    <dgm:cxn modelId="{6777065D-0532-47DC-9AE3-2C980994E0E0}" type="presParOf" srcId="{3033EE44-38C1-4BED-B170-4A5B11E0743D}" destId="{3EB921F6-4C10-4A5A-99B3-C4799557DA83}" srcOrd="0" destOrd="0" presId="urn:microsoft.com/office/officeart/2009/3/layout/StepUpProcess"/>
    <dgm:cxn modelId="{AAD16FC9-7E0D-4F7C-B084-CE17ADAB1AA7}" type="presParOf" srcId="{3033EE44-38C1-4BED-B170-4A5B11E0743D}" destId="{A5F6D3EA-B799-477A-92BB-41FC8A52044A}" srcOrd="1" destOrd="0" presId="urn:microsoft.com/office/officeart/2009/3/layout/StepUpProcess"/>
    <dgm:cxn modelId="{6D473DF7-B169-42D2-8CE3-ED6DFF983BD5}" type="presParOf" srcId="{3033EE44-38C1-4BED-B170-4A5B11E0743D}" destId="{0B88FF82-F80C-4EE0-8D16-E85EC03523B8}" srcOrd="2" destOrd="0" presId="urn:microsoft.com/office/officeart/2009/3/layout/StepUpProcess"/>
    <dgm:cxn modelId="{91CAF413-A970-4DF5-87D8-5FF8E3F124C6}" type="presParOf" srcId="{D54E8DF9-E68A-428D-AE78-3FA1E515761B}" destId="{C1DB3A24-4FE1-4B56-AD5E-67570B2638B5}" srcOrd="1" destOrd="0" presId="urn:microsoft.com/office/officeart/2009/3/layout/StepUpProcess"/>
    <dgm:cxn modelId="{E9A88DA6-D6AA-4D7F-AE96-70155FFF6C73}" type="presParOf" srcId="{C1DB3A24-4FE1-4B56-AD5E-67570B2638B5}" destId="{17561E60-35E4-48D8-A158-D5BDB3D6874C}" srcOrd="0" destOrd="0" presId="urn:microsoft.com/office/officeart/2009/3/layout/StepUpProcess"/>
    <dgm:cxn modelId="{9B28CB58-64A9-4621-94F3-3CFA52F5F979}" type="presParOf" srcId="{D54E8DF9-E68A-428D-AE78-3FA1E515761B}" destId="{1A948A3F-2420-4D67-AD3D-690D5A4A6DFE}" srcOrd="2" destOrd="0" presId="urn:microsoft.com/office/officeart/2009/3/layout/StepUpProcess"/>
    <dgm:cxn modelId="{080C1BD5-CDE9-4FC6-B596-44B195AA06DC}" type="presParOf" srcId="{1A948A3F-2420-4D67-AD3D-690D5A4A6DFE}" destId="{24FE09B3-8F91-4D97-979D-3EC67E965964}" srcOrd="0" destOrd="0" presId="urn:microsoft.com/office/officeart/2009/3/layout/StepUpProcess"/>
    <dgm:cxn modelId="{AEBE06F0-AD51-4375-B41B-DF2BB64849B6}" type="presParOf" srcId="{1A948A3F-2420-4D67-AD3D-690D5A4A6DFE}" destId="{F625772F-23DB-41DF-AB6D-CEFF04127A73}" srcOrd="1" destOrd="0" presId="urn:microsoft.com/office/officeart/2009/3/layout/StepUpProcess"/>
    <dgm:cxn modelId="{BC4EF647-EA37-4999-911E-1A8B2111190E}" type="presParOf" srcId="{1A948A3F-2420-4D67-AD3D-690D5A4A6DFE}" destId="{43185820-7E52-434D-AFF6-B8087CDD6E8F}" srcOrd="2" destOrd="0" presId="urn:microsoft.com/office/officeart/2009/3/layout/StepUpProcess"/>
    <dgm:cxn modelId="{CC24FBE8-B9A3-4936-A2B3-A566930B2F57}" type="presParOf" srcId="{D54E8DF9-E68A-428D-AE78-3FA1E515761B}" destId="{49E1421C-ADE6-4BEC-A6ED-0E362FDCF5E8}" srcOrd="3" destOrd="0" presId="urn:microsoft.com/office/officeart/2009/3/layout/StepUpProcess"/>
    <dgm:cxn modelId="{47D59F02-7015-4650-A790-9C6D2A95F1B1}" type="presParOf" srcId="{49E1421C-ADE6-4BEC-A6ED-0E362FDCF5E8}" destId="{A473D89C-2A89-4923-B001-EACBD2BA564C}" srcOrd="0" destOrd="0" presId="urn:microsoft.com/office/officeart/2009/3/layout/StepUpProcess"/>
    <dgm:cxn modelId="{285ACA49-9274-4590-A28A-49ACDCC7C1B6}" type="presParOf" srcId="{D54E8DF9-E68A-428D-AE78-3FA1E515761B}" destId="{FD70C39A-D8AB-46A8-AC5B-D04087A875AF}" srcOrd="4" destOrd="0" presId="urn:microsoft.com/office/officeart/2009/3/layout/StepUpProcess"/>
    <dgm:cxn modelId="{D419CE9B-0B2A-46AB-BE6F-4E116D1B2723}" type="presParOf" srcId="{FD70C39A-D8AB-46A8-AC5B-D04087A875AF}" destId="{363CC664-3859-4076-B392-21057E106F19}" srcOrd="0" destOrd="0" presId="urn:microsoft.com/office/officeart/2009/3/layout/StepUpProcess"/>
    <dgm:cxn modelId="{976AE125-42A4-4030-A8B3-3D951617B352}" type="presParOf" srcId="{FD70C39A-D8AB-46A8-AC5B-D04087A875AF}" destId="{E654920C-9097-4370-983B-38A745E26971}" srcOrd="1" destOrd="0" presId="urn:microsoft.com/office/officeart/2009/3/layout/StepUpProcess"/>
    <dgm:cxn modelId="{C39AB7CE-D7A1-4BE1-ABE6-E99FCB243D94}" type="presParOf" srcId="{FD70C39A-D8AB-46A8-AC5B-D04087A875AF}" destId="{7E9148E8-28FE-488B-BFFD-0CB696B8DC3B}" srcOrd="2" destOrd="0" presId="urn:microsoft.com/office/officeart/2009/3/layout/StepUpProcess"/>
    <dgm:cxn modelId="{0EA6FABA-7BD3-41BD-84A5-7930BF97CE7B}" type="presParOf" srcId="{D54E8DF9-E68A-428D-AE78-3FA1E515761B}" destId="{A3AEB67E-4B09-4E44-9831-93A15674B5AC}" srcOrd="5" destOrd="0" presId="urn:microsoft.com/office/officeart/2009/3/layout/StepUpProcess"/>
    <dgm:cxn modelId="{3A3F98F5-B6D5-4E5E-AAAB-12670CE753E7}" type="presParOf" srcId="{A3AEB67E-4B09-4E44-9831-93A15674B5AC}" destId="{6F1E7822-5D14-4A51-BB43-5852299D1DBA}" srcOrd="0" destOrd="0" presId="urn:microsoft.com/office/officeart/2009/3/layout/StepUpProcess"/>
    <dgm:cxn modelId="{CBE7ECD1-4574-4BE3-9D5A-E6F50316B0A0}" type="presParOf" srcId="{D54E8DF9-E68A-428D-AE78-3FA1E515761B}" destId="{41884532-0BE8-491D-857E-0CDBEB1278D4}" srcOrd="6" destOrd="0" presId="urn:microsoft.com/office/officeart/2009/3/layout/StepUpProcess"/>
    <dgm:cxn modelId="{D360EE89-966A-4CD5-8E72-8360B1ADEB6C}" type="presParOf" srcId="{41884532-0BE8-491D-857E-0CDBEB1278D4}" destId="{6798980E-3CA8-48DD-8089-C0F2D33728F9}" srcOrd="0" destOrd="0" presId="urn:microsoft.com/office/officeart/2009/3/layout/StepUpProcess"/>
    <dgm:cxn modelId="{E5DCD07C-DDAF-4DC6-A474-B1ADDE8229BB}" type="presParOf" srcId="{41884532-0BE8-491D-857E-0CDBEB1278D4}" destId="{4920C93D-25F6-4002-AE9D-8D3DBFF6CFFE}"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6A8529D6-4F09-49AF-9BBE-9BE605030958}" type="doc">
      <dgm:prSet loTypeId="urn:microsoft.com/office/officeart/2005/8/layout/pyramid2" loCatId="list" qsTypeId="urn:microsoft.com/office/officeart/2005/8/quickstyle/3d4" qsCatId="3D" csTypeId="urn:microsoft.com/office/officeart/2005/8/colors/colorful4" csCatId="colorful" phldr="1"/>
      <dgm:spPr/>
      <dgm:t>
        <a:bodyPr/>
        <a:lstStyle/>
        <a:p>
          <a:pPr rtl="1"/>
          <a:endParaRPr lang="ar-SA"/>
        </a:p>
      </dgm:t>
    </dgm:pt>
    <dgm:pt modelId="{5682F93E-A182-4A7B-B186-9793C16D23EA}">
      <dgm:prSet phldrT="[نص]" custT="1"/>
      <dgm:spPr/>
      <dgm:t>
        <a:bodyPr/>
        <a:lstStyle/>
        <a:p>
          <a:pPr algn="r" rtl="1"/>
          <a:r>
            <a:rPr lang="ar-SA" sz="2400" b="1" dirty="0">
              <a:cs typeface="+mj-cs"/>
            </a:rPr>
            <a:t>تعزيز السمعة المؤسسية</a:t>
          </a:r>
          <a:r>
            <a:rPr lang="ar-SA" sz="2400" dirty="0">
              <a:cs typeface="+mj-cs"/>
            </a:rPr>
            <a:t>: الشفافية تحمي المؤسسة من النزاعات وتجذب العملاء والمستثمرين</a:t>
          </a:r>
        </a:p>
      </dgm:t>
    </dgm:pt>
    <dgm:pt modelId="{7B992B92-1553-4718-918F-61E101342770}" type="parTrans" cxnId="{05157279-B363-4950-9159-2ACE116F194B}">
      <dgm:prSet/>
      <dgm:spPr/>
      <dgm:t>
        <a:bodyPr/>
        <a:lstStyle/>
        <a:p>
          <a:pPr algn="r" rtl="1"/>
          <a:endParaRPr lang="ar-SA" sz="1800">
            <a:solidFill>
              <a:schemeClr val="tx1"/>
            </a:solidFill>
            <a:cs typeface="+mj-cs"/>
          </a:endParaRPr>
        </a:p>
      </dgm:t>
    </dgm:pt>
    <dgm:pt modelId="{3BE82F65-987C-4FAF-9E8F-2938152CDB18}" type="sibTrans" cxnId="{05157279-B363-4950-9159-2ACE116F194B}">
      <dgm:prSet/>
      <dgm:spPr/>
      <dgm:t>
        <a:bodyPr/>
        <a:lstStyle/>
        <a:p>
          <a:pPr algn="r" rtl="1"/>
          <a:endParaRPr lang="ar-SA" sz="1800">
            <a:solidFill>
              <a:schemeClr val="tx1"/>
            </a:solidFill>
            <a:cs typeface="+mj-cs"/>
          </a:endParaRPr>
        </a:p>
      </dgm:t>
    </dgm:pt>
    <dgm:pt modelId="{239F5BD0-9751-4EE4-AA38-54F39B05FFF7}">
      <dgm:prSet phldrT="[نص]" custT="1"/>
      <dgm:spPr/>
      <dgm:t>
        <a:bodyPr/>
        <a:lstStyle/>
        <a:p>
          <a:pPr algn="r" rtl="1"/>
          <a:r>
            <a:rPr lang="ar-SA" sz="2400" b="1" dirty="0">
              <a:cs typeface="+mj-cs"/>
            </a:rPr>
            <a:t>استدامة العلاقة</a:t>
          </a:r>
          <a:r>
            <a:rPr lang="ar-SA" sz="2400" dirty="0">
              <a:cs typeface="+mj-cs"/>
            </a:rPr>
            <a:t>: بناء علاقات طويلة الأمد تقوم على الاحترام المتبادل والمصالح المشتركة</a:t>
          </a:r>
        </a:p>
      </dgm:t>
    </dgm:pt>
    <dgm:pt modelId="{F23C2F1C-F735-4A53-81DF-ADD0F867AA0B}" type="parTrans" cxnId="{7AC70C54-32A7-4ED6-B82F-DB7B5440CF29}">
      <dgm:prSet/>
      <dgm:spPr/>
      <dgm:t>
        <a:bodyPr/>
        <a:lstStyle/>
        <a:p>
          <a:pPr algn="r" rtl="1"/>
          <a:endParaRPr lang="ar-SA" sz="1800">
            <a:solidFill>
              <a:schemeClr val="tx1"/>
            </a:solidFill>
            <a:cs typeface="+mj-cs"/>
          </a:endParaRPr>
        </a:p>
      </dgm:t>
    </dgm:pt>
    <dgm:pt modelId="{CCA9DAFD-1D30-406F-8BEE-432C0E89CA04}" type="sibTrans" cxnId="{7AC70C54-32A7-4ED6-B82F-DB7B5440CF29}">
      <dgm:prSet/>
      <dgm:spPr/>
      <dgm:t>
        <a:bodyPr/>
        <a:lstStyle/>
        <a:p>
          <a:pPr algn="r" rtl="1"/>
          <a:endParaRPr lang="ar-SA" sz="1800">
            <a:solidFill>
              <a:schemeClr val="tx1"/>
            </a:solidFill>
            <a:cs typeface="+mj-cs"/>
          </a:endParaRPr>
        </a:p>
      </dgm:t>
    </dgm:pt>
    <dgm:pt modelId="{90183F89-AD65-4F9F-A2B1-09EE0BEF2F40}">
      <dgm:prSet phldrT="[نص]" custT="1"/>
      <dgm:spPr/>
      <dgm:t>
        <a:bodyPr/>
        <a:lstStyle/>
        <a:p>
          <a:pPr algn="r" rtl="1"/>
          <a:r>
            <a:rPr lang="ar-SA" sz="2400" b="1" dirty="0">
              <a:cs typeface="+mj-cs"/>
            </a:rPr>
            <a:t>رفع كفاءة الأداء</a:t>
          </a:r>
          <a:r>
            <a:rPr lang="ar-SA" sz="2400" dirty="0">
              <a:cs typeface="+mj-cs"/>
            </a:rPr>
            <a:t>: الثقة تشجع الموظفين على المبادرة والابتكار وتحول أصحاب المصلحة إلى حلفاء في التغلب على العقبات..</a:t>
          </a:r>
        </a:p>
      </dgm:t>
    </dgm:pt>
    <dgm:pt modelId="{178A5B3E-6B08-42D7-B062-A3622D441FB6}" type="parTrans" cxnId="{B4BA494F-4230-466C-B7A6-8DB1E2C045A5}">
      <dgm:prSet/>
      <dgm:spPr/>
      <dgm:t>
        <a:bodyPr/>
        <a:lstStyle/>
        <a:p>
          <a:pPr algn="r" rtl="1"/>
          <a:endParaRPr lang="ar-SA">
            <a:solidFill>
              <a:schemeClr val="tx1"/>
            </a:solidFill>
          </a:endParaRPr>
        </a:p>
      </dgm:t>
    </dgm:pt>
    <dgm:pt modelId="{A4A5A5FC-9A49-4B74-A202-2791023BD8CB}" type="sibTrans" cxnId="{B4BA494F-4230-466C-B7A6-8DB1E2C045A5}">
      <dgm:prSet/>
      <dgm:spPr/>
      <dgm:t>
        <a:bodyPr/>
        <a:lstStyle/>
        <a:p>
          <a:pPr algn="r" rtl="1"/>
          <a:endParaRPr lang="ar-SA">
            <a:solidFill>
              <a:schemeClr val="tx1"/>
            </a:solidFill>
          </a:endParaRPr>
        </a:p>
      </dgm:t>
    </dgm:pt>
    <dgm:pt modelId="{24AEAB69-2D0E-4C44-B6DF-C77E4B9C0F24}" type="pres">
      <dgm:prSet presAssocID="{6A8529D6-4F09-49AF-9BBE-9BE605030958}" presName="compositeShape" presStyleCnt="0">
        <dgm:presLayoutVars>
          <dgm:dir/>
          <dgm:resizeHandles/>
        </dgm:presLayoutVars>
      </dgm:prSet>
      <dgm:spPr/>
    </dgm:pt>
    <dgm:pt modelId="{5D64274F-1C06-4982-BDC9-A8D6F51F0748}" type="pres">
      <dgm:prSet presAssocID="{6A8529D6-4F09-49AF-9BBE-9BE605030958}" presName="pyramid" presStyleLbl="node1" presStyleIdx="0" presStyleCnt="1"/>
      <dgm:spPr/>
    </dgm:pt>
    <dgm:pt modelId="{BDAB260B-4245-4558-9843-D9E493132DE7}" type="pres">
      <dgm:prSet presAssocID="{6A8529D6-4F09-49AF-9BBE-9BE605030958}" presName="theList" presStyleCnt="0"/>
      <dgm:spPr/>
    </dgm:pt>
    <dgm:pt modelId="{50078116-EF6C-48E2-AD36-680EB0EE0203}" type="pres">
      <dgm:prSet presAssocID="{5682F93E-A182-4A7B-B186-9793C16D23EA}" presName="aNode" presStyleLbl="fgAcc1" presStyleIdx="0" presStyleCnt="3" custScaleX="263689">
        <dgm:presLayoutVars>
          <dgm:bulletEnabled val="1"/>
        </dgm:presLayoutVars>
      </dgm:prSet>
      <dgm:spPr/>
    </dgm:pt>
    <dgm:pt modelId="{8C3771CE-2E1F-4D95-900B-19429031104A}" type="pres">
      <dgm:prSet presAssocID="{5682F93E-A182-4A7B-B186-9793C16D23EA}" presName="aSpace" presStyleCnt="0"/>
      <dgm:spPr/>
    </dgm:pt>
    <dgm:pt modelId="{891C3D11-F870-4691-AA33-64A2A7C6408A}" type="pres">
      <dgm:prSet presAssocID="{90183F89-AD65-4F9F-A2B1-09EE0BEF2F40}" presName="aNode" presStyleLbl="fgAcc1" presStyleIdx="1" presStyleCnt="3" custScaleX="263689">
        <dgm:presLayoutVars>
          <dgm:bulletEnabled val="1"/>
        </dgm:presLayoutVars>
      </dgm:prSet>
      <dgm:spPr/>
    </dgm:pt>
    <dgm:pt modelId="{DC2C29F4-CA89-4AF0-9E50-B5403A864F5D}" type="pres">
      <dgm:prSet presAssocID="{90183F89-AD65-4F9F-A2B1-09EE0BEF2F40}" presName="aSpace" presStyleCnt="0"/>
      <dgm:spPr/>
    </dgm:pt>
    <dgm:pt modelId="{7FE70C4E-BBD5-4566-9CAF-BD6AD02FA398}" type="pres">
      <dgm:prSet presAssocID="{239F5BD0-9751-4EE4-AA38-54F39B05FFF7}" presName="aNode" presStyleLbl="fgAcc1" presStyleIdx="2" presStyleCnt="3" custScaleX="263689">
        <dgm:presLayoutVars>
          <dgm:bulletEnabled val="1"/>
        </dgm:presLayoutVars>
      </dgm:prSet>
      <dgm:spPr/>
    </dgm:pt>
    <dgm:pt modelId="{F67F3C52-FB07-4C79-9BB0-C38D13DA158C}" type="pres">
      <dgm:prSet presAssocID="{239F5BD0-9751-4EE4-AA38-54F39B05FFF7}" presName="aSpace" presStyleCnt="0"/>
      <dgm:spPr/>
    </dgm:pt>
  </dgm:ptLst>
  <dgm:cxnLst>
    <dgm:cxn modelId="{981A2F18-5C89-4C2C-908C-70CFFA87822D}" type="presOf" srcId="{90183F89-AD65-4F9F-A2B1-09EE0BEF2F40}" destId="{891C3D11-F870-4691-AA33-64A2A7C6408A}" srcOrd="0" destOrd="0" presId="urn:microsoft.com/office/officeart/2005/8/layout/pyramid2"/>
    <dgm:cxn modelId="{B4BA494F-4230-466C-B7A6-8DB1E2C045A5}" srcId="{6A8529D6-4F09-49AF-9BBE-9BE605030958}" destId="{90183F89-AD65-4F9F-A2B1-09EE0BEF2F40}" srcOrd="1" destOrd="0" parTransId="{178A5B3E-6B08-42D7-B062-A3622D441FB6}" sibTransId="{A4A5A5FC-9A49-4B74-A202-2791023BD8CB}"/>
    <dgm:cxn modelId="{7AC70C54-32A7-4ED6-B82F-DB7B5440CF29}" srcId="{6A8529D6-4F09-49AF-9BBE-9BE605030958}" destId="{239F5BD0-9751-4EE4-AA38-54F39B05FFF7}" srcOrd="2" destOrd="0" parTransId="{F23C2F1C-F735-4A53-81DF-ADD0F867AA0B}" sibTransId="{CCA9DAFD-1D30-406F-8BEE-432C0E89CA04}"/>
    <dgm:cxn modelId="{05157279-B363-4950-9159-2ACE116F194B}" srcId="{6A8529D6-4F09-49AF-9BBE-9BE605030958}" destId="{5682F93E-A182-4A7B-B186-9793C16D23EA}" srcOrd="0" destOrd="0" parTransId="{7B992B92-1553-4718-918F-61E101342770}" sibTransId="{3BE82F65-987C-4FAF-9E8F-2938152CDB18}"/>
    <dgm:cxn modelId="{6B2D7F7C-70E5-4926-A3DD-68902FD2B6AA}" type="presOf" srcId="{6A8529D6-4F09-49AF-9BBE-9BE605030958}" destId="{24AEAB69-2D0E-4C44-B6DF-C77E4B9C0F24}" srcOrd="0" destOrd="0" presId="urn:microsoft.com/office/officeart/2005/8/layout/pyramid2"/>
    <dgm:cxn modelId="{595EEAC9-F373-46AF-A8D1-954285C01042}" type="presOf" srcId="{239F5BD0-9751-4EE4-AA38-54F39B05FFF7}" destId="{7FE70C4E-BBD5-4566-9CAF-BD6AD02FA398}" srcOrd="0" destOrd="0" presId="urn:microsoft.com/office/officeart/2005/8/layout/pyramid2"/>
    <dgm:cxn modelId="{75906EF2-1FD2-4493-B5A2-CB5424F3D751}" type="presOf" srcId="{5682F93E-A182-4A7B-B186-9793C16D23EA}" destId="{50078116-EF6C-48E2-AD36-680EB0EE0203}" srcOrd="0" destOrd="0" presId="urn:microsoft.com/office/officeart/2005/8/layout/pyramid2"/>
    <dgm:cxn modelId="{9B8E6FA2-F00C-4D3D-838F-6AD80B86D0B4}" type="presParOf" srcId="{24AEAB69-2D0E-4C44-B6DF-C77E4B9C0F24}" destId="{5D64274F-1C06-4982-BDC9-A8D6F51F0748}" srcOrd="0" destOrd="0" presId="urn:microsoft.com/office/officeart/2005/8/layout/pyramid2"/>
    <dgm:cxn modelId="{FF0D6208-D3D4-4F26-A05C-8CAD47584C16}" type="presParOf" srcId="{24AEAB69-2D0E-4C44-B6DF-C77E4B9C0F24}" destId="{BDAB260B-4245-4558-9843-D9E493132DE7}" srcOrd="1" destOrd="0" presId="urn:microsoft.com/office/officeart/2005/8/layout/pyramid2"/>
    <dgm:cxn modelId="{92472C5D-6D0B-447E-BA61-9ABC3173E3D9}" type="presParOf" srcId="{BDAB260B-4245-4558-9843-D9E493132DE7}" destId="{50078116-EF6C-48E2-AD36-680EB0EE0203}" srcOrd="0" destOrd="0" presId="urn:microsoft.com/office/officeart/2005/8/layout/pyramid2"/>
    <dgm:cxn modelId="{6E92AFD4-24B8-4352-AB0E-714949883E2E}" type="presParOf" srcId="{BDAB260B-4245-4558-9843-D9E493132DE7}" destId="{8C3771CE-2E1F-4D95-900B-19429031104A}" srcOrd="1" destOrd="0" presId="urn:microsoft.com/office/officeart/2005/8/layout/pyramid2"/>
    <dgm:cxn modelId="{1A706844-CE00-402F-B998-967F311B3B80}" type="presParOf" srcId="{BDAB260B-4245-4558-9843-D9E493132DE7}" destId="{891C3D11-F870-4691-AA33-64A2A7C6408A}" srcOrd="2" destOrd="0" presId="urn:microsoft.com/office/officeart/2005/8/layout/pyramid2"/>
    <dgm:cxn modelId="{D5C81DB1-14E0-4F1C-B0A0-D8DA0461E4F1}" type="presParOf" srcId="{BDAB260B-4245-4558-9843-D9E493132DE7}" destId="{DC2C29F4-CA89-4AF0-9E50-B5403A864F5D}" srcOrd="3" destOrd="0" presId="urn:microsoft.com/office/officeart/2005/8/layout/pyramid2"/>
    <dgm:cxn modelId="{C655127D-8C27-4B66-8C35-C023022895A5}" type="presParOf" srcId="{BDAB260B-4245-4558-9843-D9E493132DE7}" destId="{7FE70C4E-BBD5-4566-9CAF-BD6AD02FA398}" srcOrd="4" destOrd="0" presId="urn:microsoft.com/office/officeart/2005/8/layout/pyramid2"/>
    <dgm:cxn modelId="{D45D6580-AE7D-4D79-A056-002D775BECF1}" type="presParOf" srcId="{BDAB260B-4245-4558-9843-D9E493132DE7}" destId="{F67F3C52-FB07-4C79-9BB0-C38D13DA158C}"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03FB4606-40D9-400C-965D-28EE20BDA0B4}" type="doc">
      <dgm:prSet loTypeId="urn:microsoft.com/office/officeart/2005/8/layout/vList5" loCatId="list" qsTypeId="urn:microsoft.com/office/officeart/2005/8/quickstyle/simple1" qsCatId="simple" csTypeId="urn:microsoft.com/office/officeart/2005/8/colors/colorful5" csCatId="colorful" phldr="1"/>
      <dgm:spPr/>
      <dgm:t>
        <a:bodyPr/>
        <a:lstStyle/>
        <a:p>
          <a:pPr rtl="1"/>
          <a:endParaRPr lang="ar-SA"/>
        </a:p>
      </dgm:t>
    </dgm:pt>
    <dgm:pt modelId="{C76E4F6C-507A-4115-B5F4-DFA4031AFFF9}">
      <dgm:prSet phldrT="[نص]" custT="1"/>
      <dgm:spPr/>
      <dgm:t>
        <a:bodyPr/>
        <a:lstStyle/>
        <a:p>
          <a:pPr rtl="1"/>
          <a:r>
            <a:rPr lang="ar-SA" sz="2000" b="1" dirty="0">
              <a:solidFill>
                <a:schemeClr val="tx1"/>
              </a:solidFill>
              <a:cs typeface="+mj-cs"/>
            </a:rPr>
            <a:t>الشفافية والتواصل السريع</a:t>
          </a:r>
        </a:p>
      </dgm:t>
    </dgm:pt>
    <dgm:pt modelId="{B9FE92C5-DB68-4FE2-ABC2-55CC899A5199}" type="parTrans" cxnId="{23324E01-E79E-4137-96E2-F4DF06FE0A0A}">
      <dgm:prSet/>
      <dgm:spPr/>
      <dgm:t>
        <a:bodyPr/>
        <a:lstStyle/>
        <a:p>
          <a:pPr rtl="1"/>
          <a:endParaRPr lang="ar-SA" sz="2000" b="0">
            <a:solidFill>
              <a:schemeClr val="tx1"/>
            </a:solidFill>
            <a:cs typeface="+mj-cs"/>
          </a:endParaRPr>
        </a:p>
      </dgm:t>
    </dgm:pt>
    <dgm:pt modelId="{22101492-3066-418A-BF90-98371E21B74B}" type="sibTrans" cxnId="{23324E01-E79E-4137-96E2-F4DF06FE0A0A}">
      <dgm:prSet/>
      <dgm:spPr/>
      <dgm:t>
        <a:bodyPr/>
        <a:lstStyle/>
        <a:p>
          <a:pPr rtl="1"/>
          <a:endParaRPr lang="ar-SA" sz="2000" b="0">
            <a:solidFill>
              <a:schemeClr val="tx1"/>
            </a:solidFill>
            <a:cs typeface="+mj-cs"/>
          </a:endParaRPr>
        </a:p>
      </dgm:t>
    </dgm:pt>
    <dgm:pt modelId="{B95517E0-6384-4973-86E9-F18A00504C38}">
      <dgm:prSet phldrT="[نص]" custT="1"/>
      <dgm:spPr/>
      <dgm:t>
        <a:bodyPr/>
        <a:lstStyle/>
        <a:p>
          <a:pPr rtl="1"/>
          <a:r>
            <a:rPr lang="ar-SA" sz="2000" b="0" dirty="0">
              <a:solidFill>
                <a:schemeClr val="tx1"/>
              </a:solidFill>
              <a:cs typeface="+mj-cs"/>
            </a:rPr>
            <a:t>توفير معلومات دقيقة وفورية من الجهات الرسمية لملء الفراغ المعلوماتي الذي تستغله الشائعات</a:t>
          </a:r>
        </a:p>
      </dgm:t>
    </dgm:pt>
    <dgm:pt modelId="{A4CDF970-D561-4796-8EC9-7B1F46A579F1}" type="parTrans" cxnId="{293E6C7E-B08D-4FA8-A2CA-6181B6FD500A}">
      <dgm:prSet/>
      <dgm:spPr/>
      <dgm:t>
        <a:bodyPr/>
        <a:lstStyle/>
        <a:p>
          <a:pPr rtl="1"/>
          <a:endParaRPr lang="ar-SA" sz="2000" b="0">
            <a:solidFill>
              <a:schemeClr val="tx1"/>
            </a:solidFill>
            <a:cs typeface="+mj-cs"/>
          </a:endParaRPr>
        </a:p>
      </dgm:t>
    </dgm:pt>
    <dgm:pt modelId="{C4B6F9B6-5E71-4AD3-9C94-E79F1E5BDB5B}" type="sibTrans" cxnId="{293E6C7E-B08D-4FA8-A2CA-6181B6FD500A}">
      <dgm:prSet/>
      <dgm:spPr/>
      <dgm:t>
        <a:bodyPr/>
        <a:lstStyle/>
        <a:p>
          <a:pPr rtl="1"/>
          <a:endParaRPr lang="ar-SA" sz="2000" b="0">
            <a:solidFill>
              <a:schemeClr val="tx1"/>
            </a:solidFill>
            <a:cs typeface="+mj-cs"/>
          </a:endParaRPr>
        </a:p>
      </dgm:t>
    </dgm:pt>
    <dgm:pt modelId="{3117B486-74E6-497E-882B-4F5AFDC8A7B8}">
      <dgm:prSet phldrT="[نص]" custT="1"/>
      <dgm:spPr/>
      <dgm:t>
        <a:bodyPr/>
        <a:lstStyle/>
        <a:p>
          <a:pPr rtl="1"/>
          <a:r>
            <a:rPr lang="ar-SA" sz="2000" b="1" dirty="0">
              <a:solidFill>
                <a:schemeClr val="tx1"/>
              </a:solidFill>
              <a:cs typeface="+mj-cs"/>
            </a:rPr>
            <a:t>إنشاء سجل للشائعات</a:t>
          </a:r>
        </a:p>
      </dgm:t>
    </dgm:pt>
    <dgm:pt modelId="{03882971-BCE4-4F4F-8264-AB75FFAF5792}" type="parTrans" cxnId="{B9A1AFB0-3796-4A3C-A40C-346B5E071B9F}">
      <dgm:prSet/>
      <dgm:spPr/>
      <dgm:t>
        <a:bodyPr/>
        <a:lstStyle/>
        <a:p>
          <a:pPr rtl="1"/>
          <a:endParaRPr lang="ar-SA" sz="2000" b="0">
            <a:solidFill>
              <a:schemeClr val="tx1"/>
            </a:solidFill>
            <a:cs typeface="+mj-cs"/>
          </a:endParaRPr>
        </a:p>
      </dgm:t>
    </dgm:pt>
    <dgm:pt modelId="{5003AE06-4FA8-45DD-A208-71396F3D7BD1}" type="sibTrans" cxnId="{B9A1AFB0-3796-4A3C-A40C-346B5E071B9F}">
      <dgm:prSet/>
      <dgm:spPr/>
      <dgm:t>
        <a:bodyPr/>
        <a:lstStyle/>
        <a:p>
          <a:pPr rtl="1"/>
          <a:endParaRPr lang="ar-SA" sz="2000" b="0">
            <a:solidFill>
              <a:schemeClr val="tx1"/>
            </a:solidFill>
            <a:cs typeface="+mj-cs"/>
          </a:endParaRPr>
        </a:p>
      </dgm:t>
    </dgm:pt>
    <dgm:pt modelId="{D5A51054-546B-4F71-B271-37E10E68ED87}">
      <dgm:prSet phldrT="[نص]" custT="1"/>
      <dgm:spPr/>
      <dgm:t>
        <a:bodyPr/>
        <a:lstStyle/>
        <a:p>
          <a:pPr rtl="1"/>
          <a:r>
            <a:rPr lang="ar-SA" sz="2000" b="0" dirty="0">
              <a:solidFill>
                <a:schemeClr val="tx1"/>
              </a:solidFill>
              <a:cs typeface="+mj-cs"/>
            </a:rPr>
            <a:t>رصد الشائعات المنتشرة التحقق من مصادرها وتوثيق الحقائق لنفيها.</a:t>
          </a:r>
        </a:p>
      </dgm:t>
    </dgm:pt>
    <dgm:pt modelId="{FB4FE839-004D-4474-B459-22C1DDA782CA}" type="parTrans" cxnId="{63E24435-3893-4C63-9FF8-BFC2FF7C8A00}">
      <dgm:prSet/>
      <dgm:spPr/>
      <dgm:t>
        <a:bodyPr/>
        <a:lstStyle/>
        <a:p>
          <a:pPr rtl="1"/>
          <a:endParaRPr lang="ar-SA" sz="2000" b="0">
            <a:solidFill>
              <a:schemeClr val="tx1"/>
            </a:solidFill>
            <a:cs typeface="+mj-cs"/>
          </a:endParaRPr>
        </a:p>
      </dgm:t>
    </dgm:pt>
    <dgm:pt modelId="{F388D98E-8E9F-4F55-9381-4BF0189D2770}" type="sibTrans" cxnId="{63E24435-3893-4C63-9FF8-BFC2FF7C8A00}">
      <dgm:prSet/>
      <dgm:spPr/>
      <dgm:t>
        <a:bodyPr/>
        <a:lstStyle/>
        <a:p>
          <a:pPr rtl="1"/>
          <a:endParaRPr lang="ar-SA" sz="2000" b="0">
            <a:solidFill>
              <a:schemeClr val="tx1"/>
            </a:solidFill>
            <a:cs typeface="+mj-cs"/>
          </a:endParaRPr>
        </a:p>
      </dgm:t>
    </dgm:pt>
    <dgm:pt modelId="{848BEAAC-1350-4B58-9E76-D4562358E5A7}">
      <dgm:prSet phldrT="[نص]" custT="1"/>
      <dgm:spPr/>
      <dgm:t>
        <a:bodyPr/>
        <a:lstStyle/>
        <a:p>
          <a:pPr rtl="1"/>
          <a:r>
            <a:rPr lang="ar-SA" sz="2000" b="1" dirty="0">
              <a:solidFill>
                <a:schemeClr val="tx1"/>
              </a:solidFill>
              <a:cs typeface="+mj-cs"/>
            </a:rPr>
            <a:t>تنفيذ الشائعات</a:t>
          </a:r>
        </a:p>
      </dgm:t>
    </dgm:pt>
    <dgm:pt modelId="{E434369B-1C6F-450E-80E0-DBF101ACB424}" type="parTrans" cxnId="{D9F23DBB-5942-4CA1-9DB0-6C5D11AB7606}">
      <dgm:prSet/>
      <dgm:spPr/>
      <dgm:t>
        <a:bodyPr/>
        <a:lstStyle/>
        <a:p>
          <a:pPr rtl="1"/>
          <a:endParaRPr lang="ar-SA" sz="2000" b="0">
            <a:solidFill>
              <a:schemeClr val="tx1"/>
            </a:solidFill>
            <a:cs typeface="+mj-cs"/>
          </a:endParaRPr>
        </a:p>
      </dgm:t>
    </dgm:pt>
    <dgm:pt modelId="{E1FAED87-F831-4BBA-84B3-836551542C0A}" type="sibTrans" cxnId="{D9F23DBB-5942-4CA1-9DB0-6C5D11AB7606}">
      <dgm:prSet/>
      <dgm:spPr/>
      <dgm:t>
        <a:bodyPr/>
        <a:lstStyle/>
        <a:p>
          <a:pPr rtl="1"/>
          <a:endParaRPr lang="ar-SA" sz="2000" b="0">
            <a:solidFill>
              <a:schemeClr val="tx1"/>
            </a:solidFill>
            <a:cs typeface="+mj-cs"/>
          </a:endParaRPr>
        </a:p>
      </dgm:t>
    </dgm:pt>
    <dgm:pt modelId="{D7791C97-2EBA-4D8C-A7BB-7E67D2AE04DC}">
      <dgm:prSet phldrT="[نص]" custT="1"/>
      <dgm:spPr/>
      <dgm:t>
        <a:bodyPr/>
        <a:lstStyle/>
        <a:p>
          <a:pPr rtl="1"/>
          <a:r>
            <a:rPr lang="ar-SA" sz="2000" b="0" dirty="0">
              <a:solidFill>
                <a:schemeClr val="tx1"/>
              </a:solidFill>
              <a:cs typeface="+mj-cs"/>
            </a:rPr>
            <a:t>صياغة قصة أو رواية جديدة مبنية على الحقائق بدلاً من مجرد نفي الشائعة مع مراعاة دقة التوقيت</a:t>
          </a:r>
        </a:p>
      </dgm:t>
    </dgm:pt>
    <dgm:pt modelId="{3F8242CB-B531-405F-B5FA-66224586C50D}" type="parTrans" cxnId="{B380364B-8674-477D-9A9F-36FDD9330822}">
      <dgm:prSet/>
      <dgm:spPr/>
      <dgm:t>
        <a:bodyPr/>
        <a:lstStyle/>
        <a:p>
          <a:pPr rtl="1"/>
          <a:endParaRPr lang="ar-SA" sz="2000" b="0">
            <a:solidFill>
              <a:schemeClr val="tx1"/>
            </a:solidFill>
            <a:cs typeface="+mj-cs"/>
          </a:endParaRPr>
        </a:p>
      </dgm:t>
    </dgm:pt>
    <dgm:pt modelId="{35B45BE0-A906-4568-9D61-DBC5DFED6257}" type="sibTrans" cxnId="{B380364B-8674-477D-9A9F-36FDD9330822}">
      <dgm:prSet/>
      <dgm:spPr/>
      <dgm:t>
        <a:bodyPr/>
        <a:lstStyle/>
        <a:p>
          <a:pPr rtl="1"/>
          <a:endParaRPr lang="ar-SA" sz="2000" b="0">
            <a:solidFill>
              <a:schemeClr val="tx1"/>
            </a:solidFill>
            <a:cs typeface="+mj-cs"/>
          </a:endParaRPr>
        </a:p>
      </dgm:t>
    </dgm:pt>
    <dgm:pt modelId="{8769942A-A689-4A22-903D-AD1EE18436F0}">
      <dgm:prSet phldrT="[نص]" custT="1"/>
      <dgm:spPr/>
      <dgm:t>
        <a:bodyPr/>
        <a:lstStyle/>
        <a:p>
          <a:pPr rtl="1"/>
          <a:r>
            <a:rPr lang="ar-SA" sz="2000" b="1" dirty="0">
              <a:solidFill>
                <a:schemeClr val="tx1"/>
              </a:solidFill>
              <a:cs typeface="+mj-cs"/>
            </a:rPr>
            <a:t>تعزيز التوعية والتدريب</a:t>
          </a:r>
        </a:p>
      </dgm:t>
    </dgm:pt>
    <dgm:pt modelId="{35A04FDC-BC8E-492D-9BB9-374F712D48FF}" type="parTrans" cxnId="{DA5B5A4E-6D6F-4D40-A5E9-733B716BEB3C}">
      <dgm:prSet/>
      <dgm:spPr/>
      <dgm:t>
        <a:bodyPr/>
        <a:lstStyle/>
        <a:p>
          <a:pPr rtl="1"/>
          <a:endParaRPr lang="ar-SA" sz="2000" b="0">
            <a:solidFill>
              <a:schemeClr val="tx1"/>
            </a:solidFill>
            <a:cs typeface="+mj-cs"/>
          </a:endParaRPr>
        </a:p>
      </dgm:t>
    </dgm:pt>
    <dgm:pt modelId="{1B46916F-95F8-4F1F-BFEE-185E0990398D}" type="sibTrans" cxnId="{DA5B5A4E-6D6F-4D40-A5E9-733B716BEB3C}">
      <dgm:prSet/>
      <dgm:spPr/>
      <dgm:t>
        <a:bodyPr/>
        <a:lstStyle/>
        <a:p>
          <a:pPr rtl="1"/>
          <a:endParaRPr lang="ar-SA" sz="2000" b="0">
            <a:solidFill>
              <a:schemeClr val="tx1"/>
            </a:solidFill>
            <a:cs typeface="+mj-cs"/>
          </a:endParaRPr>
        </a:p>
      </dgm:t>
    </dgm:pt>
    <dgm:pt modelId="{4D6D3B9C-0132-45A8-BBB1-83C62EB563B4}">
      <dgm:prSet phldrT="[نص]" custT="1"/>
      <dgm:spPr/>
      <dgm:t>
        <a:bodyPr/>
        <a:lstStyle/>
        <a:p>
          <a:pPr rtl="1"/>
          <a:r>
            <a:rPr lang="ar-SA" sz="2000" b="0" dirty="0">
              <a:solidFill>
                <a:schemeClr val="tx1"/>
              </a:solidFill>
              <a:cs typeface="+mj-cs"/>
            </a:rPr>
            <a:t>تفعيل برامج التثقيف الرقمي لزيادة مهارات التفكير النقدي لدى الموظفين وتمكينهم من التمييز بين المعلومات الصحيحة والتضليل</a:t>
          </a:r>
        </a:p>
      </dgm:t>
    </dgm:pt>
    <dgm:pt modelId="{F6645569-B36A-414C-8422-37F8CEA1250F}" type="parTrans" cxnId="{05E12051-3B51-445C-80E0-74836997CABB}">
      <dgm:prSet/>
      <dgm:spPr/>
      <dgm:t>
        <a:bodyPr/>
        <a:lstStyle/>
        <a:p>
          <a:pPr rtl="1"/>
          <a:endParaRPr lang="ar-SA" sz="2000" b="0">
            <a:solidFill>
              <a:schemeClr val="tx1"/>
            </a:solidFill>
            <a:cs typeface="+mj-cs"/>
          </a:endParaRPr>
        </a:p>
      </dgm:t>
    </dgm:pt>
    <dgm:pt modelId="{391A07E7-CEE8-46B3-ACC6-1FCC613F3D36}" type="sibTrans" cxnId="{05E12051-3B51-445C-80E0-74836997CABB}">
      <dgm:prSet/>
      <dgm:spPr/>
      <dgm:t>
        <a:bodyPr/>
        <a:lstStyle/>
        <a:p>
          <a:pPr rtl="1"/>
          <a:endParaRPr lang="ar-SA" sz="2000" b="0">
            <a:solidFill>
              <a:schemeClr val="tx1"/>
            </a:solidFill>
            <a:cs typeface="+mj-cs"/>
          </a:endParaRPr>
        </a:p>
      </dgm:t>
    </dgm:pt>
    <dgm:pt modelId="{D04CC759-C752-4A3E-8BCF-4CEABF2D58B2}">
      <dgm:prSet phldrT="[نص]" custT="1"/>
      <dgm:spPr/>
      <dgm:t>
        <a:bodyPr/>
        <a:lstStyle/>
        <a:p>
          <a:pPr rtl="1"/>
          <a:r>
            <a:rPr lang="ar-SA" sz="2000" b="1" dirty="0">
              <a:solidFill>
                <a:schemeClr val="tx1"/>
              </a:solidFill>
              <a:cs typeface="+mj-cs"/>
            </a:rPr>
            <a:t>التعامل الشخصي الهادئ</a:t>
          </a:r>
        </a:p>
      </dgm:t>
    </dgm:pt>
    <dgm:pt modelId="{A8B8250D-204F-4BBA-81CC-4E2D5B85DAF2}" type="parTrans" cxnId="{90E84624-294C-4C2C-9926-FBEAC6CD85D9}">
      <dgm:prSet/>
      <dgm:spPr/>
      <dgm:t>
        <a:bodyPr/>
        <a:lstStyle/>
        <a:p>
          <a:pPr rtl="1"/>
          <a:endParaRPr lang="ar-SA" sz="2000" b="0">
            <a:solidFill>
              <a:schemeClr val="tx1"/>
            </a:solidFill>
            <a:cs typeface="+mj-cs"/>
          </a:endParaRPr>
        </a:p>
      </dgm:t>
    </dgm:pt>
    <dgm:pt modelId="{F9E88469-0CD3-4732-A5DF-F1E280EF80A8}" type="sibTrans" cxnId="{90E84624-294C-4C2C-9926-FBEAC6CD85D9}">
      <dgm:prSet/>
      <dgm:spPr/>
      <dgm:t>
        <a:bodyPr/>
        <a:lstStyle/>
        <a:p>
          <a:pPr rtl="1"/>
          <a:endParaRPr lang="ar-SA" sz="2000" b="0">
            <a:solidFill>
              <a:schemeClr val="tx1"/>
            </a:solidFill>
            <a:cs typeface="+mj-cs"/>
          </a:endParaRPr>
        </a:p>
      </dgm:t>
    </dgm:pt>
    <dgm:pt modelId="{8B92E2EF-98DF-4B77-83D2-B844C1A5FFF2}">
      <dgm:prSet phldrT="[نص]" custT="1"/>
      <dgm:spPr/>
      <dgm:t>
        <a:bodyPr/>
        <a:lstStyle/>
        <a:p>
          <a:pPr rtl="1"/>
          <a:r>
            <a:rPr lang="ar-SA" sz="2000" b="0" dirty="0">
              <a:solidFill>
                <a:schemeClr val="tx1"/>
              </a:solidFill>
              <a:cs typeface="+mj-cs"/>
            </a:rPr>
            <a:t>مواجهة مروجي الشائعات بشكل مباشر هادئ وغير تصادمي مع شرح الأضرار الشخصية والمهنية الناتجة عن شائعاتهم.</a:t>
          </a:r>
        </a:p>
      </dgm:t>
    </dgm:pt>
    <dgm:pt modelId="{295F3CC2-53F0-413E-9F6D-1FE00A58F8F2}" type="parTrans" cxnId="{7CDD510C-9996-48C8-81E0-7DDD63858C98}">
      <dgm:prSet/>
      <dgm:spPr/>
      <dgm:t>
        <a:bodyPr/>
        <a:lstStyle/>
        <a:p>
          <a:pPr rtl="1"/>
          <a:endParaRPr lang="ar-SA" sz="2000" b="0">
            <a:solidFill>
              <a:schemeClr val="tx1"/>
            </a:solidFill>
            <a:cs typeface="+mj-cs"/>
          </a:endParaRPr>
        </a:p>
      </dgm:t>
    </dgm:pt>
    <dgm:pt modelId="{FB753A7E-BA04-4805-9704-05ECF901E0DE}" type="sibTrans" cxnId="{7CDD510C-9996-48C8-81E0-7DDD63858C98}">
      <dgm:prSet/>
      <dgm:spPr/>
      <dgm:t>
        <a:bodyPr/>
        <a:lstStyle/>
        <a:p>
          <a:pPr rtl="1"/>
          <a:endParaRPr lang="ar-SA" sz="2000" b="0">
            <a:solidFill>
              <a:schemeClr val="tx1"/>
            </a:solidFill>
            <a:cs typeface="+mj-cs"/>
          </a:endParaRPr>
        </a:p>
      </dgm:t>
    </dgm:pt>
    <dgm:pt modelId="{4CEC5E4D-0E11-4162-9473-AF557CBA1B38}">
      <dgm:prSet phldrT="[نص]" custT="1"/>
      <dgm:spPr/>
      <dgm:t>
        <a:bodyPr/>
        <a:lstStyle/>
        <a:p>
          <a:pPr rtl="1"/>
          <a:r>
            <a:rPr lang="ar-SA" sz="2000" b="1" dirty="0">
              <a:solidFill>
                <a:schemeClr val="tx1"/>
              </a:solidFill>
              <a:cs typeface="+mj-cs"/>
            </a:rPr>
            <a:t>تفعيل قوانين الجرائم الالكترونية</a:t>
          </a:r>
        </a:p>
      </dgm:t>
    </dgm:pt>
    <dgm:pt modelId="{22DF381A-C5A5-47FE-99AC-06B25EF579A6}" type="parTrans" cxnId="{16CB3738-2BB5-4306-ABB1-4E0CD1D41ED9}">
      <dgm:prSet/>
      <dgm:spPr/>
      <dgm:t>
        <a:bodyPr/>
        <a:lstStyle/>
        <a:p>
          <a:pPr rtl="1"/>
          <a:endParaRPr lang="ar-SA" sz="2000" b="0">
            <a:solidFill>
              <a:schemeClr val="tx1"/>
            </a:solidFill>
            <a:cs typeface="+mj-cs"/>
          </a:endParaRPr>
        </a:p>
      </dgm:t>
    </dgm:pt>
    <dgm:pt modelId="{F076D411-88D1-4950-B32F-85E47098BE5B}" type="sibTrans" cxnId="{16CB3738-2BB5-4306-ABB1-4E0CD1D41ED9}">
      <dgm:prSet/>
      <dgm:spPr/>
      <dgm:t>
        <a:bodyPr/>
        <a:lstStyle/>
        <a:p>
          <a:pPr rtl="1"/>
          <a:endParaRPr lang="ar-SA" sz="2000" b="0">
            <a:solidFill>
              <a:schemeClr val="tx1"/>
            </a:solidFill>
            <a:cs typeface="+mj-cs"/>
          </a:endParaRPr>
        </a:p>
      </dgm:t>
    </dgm:pt>
    <dgm:pt modelId="{62ED40D4-0579-4F8C-BF5F-397357482691}">
      <dgm:prSet phldrT="[نص]" custT="1"/>
      <dgm:spPr/>
      <dgm:t>
        <a:bodyPr/>
        <a:lstStyle/>
        <a:p>
          <a:pPr rtl="1"/>
          <a:r>
            <a:rPr lang="ar-SA" sz="2000" b="0" dirty="0">
              <a:solidFill>
                <a:schemeClr val="tx1"/>
              </a:solidFill>
              <a:cs typeface="+mj-cs"/>
            </a:rPr>
            <a:t>استخدام القوانين الحازمة ضد نشر الشائعات التي تضر بسمعة المؤسسة أو أمنها.</a:t>
          </a:r>
        </a:p>
      </dgm:t>
    </dgm:pt>
    <dgm:pt modelId="{213A82C6-17DB-4098-972F-D8EE7F0323FB}" type="parTrans" cxnId="{B66C14C7-0AFE-4078-8AC6-7D389EE5B66B}">
      <dgm:prSet/>
      <dgm:spPr/>
      <dgm:t>
        <a:bodyPr/>
        <a:lstStyle/>
        <a:p>
          <a:pPr rtl="1"/>
          <a:endParaRPr lang="ar-SA" sz="2000" b="0">
            <a:solidFill>
              <a:schemeClr val="tx1"/>
            </a:solidFill>
            <a:cs typeface="+mj-cs"/>
          </a:endParaRPr>
        </a:p>
      </dgm:t>
    </dgm:pt>
    <dgm:pt modelId="{E5B1FEF8-2573-4D8F-8F96-ADCBF4339ACA}" type="sibTrans" cxnId="{B66C14C7-0AFE-4078-8AC6-7D389EE5B66B}">
      <dgm:prSet/>
      <dgm:spPr/>
      <dgm:t>
        <a:bodyPr/>
        <a:lstStyle/>
        <a:p>
          <a:pPr rtl="1"/>
          <a:endParaRPr lang="ar-SA" sz="2000" b="0">
            <a:solidFill>
              <a:schemeClr val="tx1"/>
            </a:solidFill>
            <a:cs typeface="+mj-cs"/>
          </a:endParaRPr>
        </a:p>
      </dgm:t>
    </dgm:pt>
    <dgm:pt modelId="{12DABD28-5808-4B08-924C-1CBCEB0EB233}">
      <dgm:prSet phldrT="[نص]" custT="1"/>
      <dgm:spPr/>
      <dgm:t>
        <a:bodyPr/>
        <a:lstStyle/>
        <a:p>
          <a:pPr rtl="1"/>
          <a:r>
            <a:rPr lang="ar-SA" sz="2000" b="1" dirty="0">
              <a:solidFill>
                <a:schemeClr val="tx1"/>
              </a:solidFill>
              <a:cs typeface="+mj-cs"/>
            </a:rPr>
            <a:t>تحفيز التحقق</a:t>
          </a:r>
        </a:p>
      </dgm:t>
    </dgm:pt>
    <dgm:pt modelId="{AAAAC482-2BF3-49AF-A30C-BC904B0F96D8}" type="parTrans" cxnId="{005C56E7-6DC0-41DD-A3CD-983DEA62346B}">
      <dgm:prSet/>
      <dgm:spPr/>
      <dgm:t>
        <a:bodyPr/>
        <a:lstStyle/>
        <a:p>
          <a:pPr rtl="1"/>
          <a:endParaRPr lang="ar-SA" sz="2000" b="0">
            <a:solidFill>
              <a:schemeClr val="tx1"/>
            </a:solidFill>
            <a:cs typeface="+mj-cs"/>
          </a:endParaRPr>
        </a:p>
      </dgm:t>
    </dgm:pt>
    <dgm:pt modelId="{9D5CA4F7-597E-4B5B-A667-E706189B4B3F}" type="sibTrans" cxnId="{005C56E7-6DC0-41DD-A3CD-983DEA62346B}">
      <dgm:prSet/>
      <dgm:spPr/>
      <dgm:t>
        <a:bodyPr/>
        <a:lstStyle/>
        <a:p>
          <a:pPr rtl="1"/>
          <a:endParaRPr lang="ar-SA" sz="2000" b="0">
            <a:solidFill>
              <a:schemeClr val="tx1"/>
            </a:solidFill>
            <a:cs typeface="+mj-cs"/>
          </a:endParaRPr>
        </a:p>
      </dgm:t>
    </dgm:pt>
    <dgm:pt modelId="{FDF16B2C-0222-4218-9C2C-A51FC7B3BC53}">
      <dgm:prSet phldrT="[نص]" custT="1"/>
      <dgm:spPr/>
      <dgm:t>
        <a:bodyPr/>
        <a:lstStyle/>
        <a:p>
          <a:pPr rtl="1"/>
          <a:r>
            <a:rPr lang="ar-SA" sz="2000" b="0" dirty="0">
              <a:solidFill>
                <a:schemeClr val="tx1"/>
              </a:solidFill>
              <a:cs typeface="+mj-cs"/>
            </a:rPr>
            <a:t>حث الموظفين على التأكد من المصادر (من ، متى ، أين ، ولماذا) قبل مشاركة أي محتوى</a:t>
          </a:r>
        </a:p>
      </dgm:t>
    </dgm:pt>
    <dgm:pt modelId="{27677829-20DD-4C67-80A6-CFEB4FB8F887}" type="parTrans" cxnId="{21FDF90A-F214-4C2D-A71B-93FEB3401846}">
      <dgm:prSet/>
      <dgm:spPr/>
      <dgm:t>
        <a:bodyPr/>
        <a:lstStyle/>
        <a:p>
          <a:pPr rtl="1"/>
          <a:endParaRPr lang="ar-SA" sz="2000" b="0">
            <a:solidFill>
              <a:schemeClr val="tx1"/>
            </a:solidFill>
            <a:cs typeface="+mj-cs"/>
          </a:endParaRPr>
        </a:p>
      </dgm:t>
    </dgm:pt>
    <dgm:pt modelId="{31558B0F-A2D6-4E23-9399-C39E851620B1}" type="sibTrans" cxnId="{21FDF90A-F214-4C2D-A71B-93FEB3401846}">
      <dgm:prSet/>
      <dgm:spPr/>
      <dgm:t>
        <a:bodyPr/>
        <a:lstStyle/>
        <a:p>
          <a:pPr rtl="1"/>
          <a:endParaRPr lang="ar-SA" sz="2000" b="0">
            <a:solidFill>
              <a:schemeClr val="tx1"/>
            </a:solidFill>
            <a:cs typeface="+mj-cs"/>
          </a:endParaRPr>
        </a:p>
      </dgm:t>
    </dgm:pt>
    <dgm:pt modelId="{2F8DD0F3-0EC9-4ED2-9B98-C44B7FE28588}" type="pres">
      <dgm:prSet presAssocID="{03FB4606-40D9-400C-965D-28EE20BDA0B4}" presName="Name0" presStyleCnt="0">
        <dgm:presLayoutVars>
          <dgm:dir val="rev"/>
          <dgm:animLvl val="lvl"/>
          <dgm:resizeHandles val="exact"/>
        </dgm:presLayoutVars>
      </dgm:prSet>
      <dgm:spPr/>
    </dgm:pt>
    <dgm:pt modelId="{C7008DCF-5382-4BDD-90A2-26FEE9D4DC0F}" type="pres">
      <dgm:prSet presAssocID="{C76E4F6C-507A-4115-B5F4-DFA4031AFFF9}" presName="linNode" presStyleCnt="0"/>
      <dgm:spPr/>
    </dgm:pt>
    <dgm:pt modelId="{7A94E44D-026D-48C8-B948-00F25307FE5A}" type="pres">
      <dgm:prSet presAssocID="{C76E4F6C-507A-4115-B5F4-DFA4031AFFF9}" presName="parentText" presStyleLbl="node1" presStyleIdx="0" presStyleCnt="7">
        <dgm:presLayoutVars>
          <dgm:chMax val="1"/>
          <dgm:bulletEnabled val="1"/>
        </dgm:presLayoutVars>
      </dgm:prSet>
      <dgm:spPr/>
    </dgm:pt>
    <dgm:pt modelId="{81341B97-BF4F-454D-AC47-2BAEFA27812E}" type="pres">
      <dgm:prSet presAssocID="{C76E4F6C-507A-4115-B5F4-DFA4031AFFF9}" presName="descendantText" presStyleLbl="alignAccFollowNode1" presStyleIdx="0" presStyleCnt="7">
        <dgm:presLayoutVars>
          <dgm:bulletEnabled val="1"/>
        </dgm:presLayoutVars>
      </dgm:prSet>
      <dgm:spPr/>
    </dgm:pt>
    <dgm:pt modelId="{EFEF26CA-BF55-4FC7-9D3F-D907245F94D1}" type="pres">
      <dgm:prSet presAssocID="{22101492-3066-418A-BF90-98371E21B74B}" presName="sp" presStyleCnt="0"/>
      <dgm:spPr/>
    </dgm:pt>
    <dgm:pt modelId="{DDD96D6E-1BB9-41D1-A001-80365922DCF4}" type="pres">
      <dgm:prSet presAssocID="{3117B486-74E6-497E-882B-4F5AFDC8A7B8}" presName="linNode" presStyleCnt="0"/>
      <dgm:spPr/>
    </dgm:pt>
    <dgm:pt modelId="{18BD19D7-1242-465B-BA5F-F452110E30CF}" type="pres">
      <dgm:prSet presAssocID="{3117B486-74E6-497E-882B-4F5AFDC8A7B8}" presName="parentText" presStyleLbl="node1" presStyleIdx="1" presStyleCnt="7">
        <dgm:presLayoutVars>
          <dgm:chMax val="1"/>
          <dgm:bulletEnabled val="1"/>
        </dgm:presLayoutVars>
      </dgm:prSet>
      <dgm:spPr/>
    </dgm:pt>
    <dgm:pt modelId="{3AC72373-B650-442E-A519-69608E4E53FB}" type="pres">
      <dgm:prSet presAssocID="{3117B486-74E6-497E-882B-4F5AFDC8A7B8}" presName="descendantText" presStyleLbl="alignAccFollowNode1" presStyleIdx="1" presStyleCnt="7">
        <dgm:presLayoutVars>
          <dgm:bulletEnabled val="1"/>
        </dgm:presLayoutVars>
      </dgm:prSet>
      <dgm:spPr/>
    </dgm:pt>
    <dgm:pt modelId="{22631943-59DF-4241-B0DB-FEE48ADE4661}" type="pres">
      <dgm:prSet presAssocID="{5003AE06-4FA8-45DD-A208-71396F3D7BD1}" presName="sp" presStyleCnt="0"/>
      <dgm:spPr/>
    </dgm:pt>
    <dgm:pt modelId="{FE84369A-BD01-4F85-8230-B04EC0586F1D}" type="pres">
      <dgm:prSet presAssocID="{848BEAAC-1350-4B58-9E76-D4562358E5A7}" presName="linNode" presStyleCnt="0"/>
      <dgm:spPr/>
    </dgm:pt>
    <dgm:pt modelId="{B7891A18-6A7B-46A8-8C96-E707911717AD}" type="pres">
      <dgm:prSet presAssocID="{848BEAAC-1350-4B58-9E76-D4562358E5A7}" presName="parentText" presStyleLbl="node1" presStyleIdx="2" presStyleCnt="7">
        <dgm:presLayoutVars>
          <dgm:chMax val="1"/>
          <dgm:bulletEnabled val="1"/>
        </dgm:presLayoutVars>
      </dgm:prSet>
      <dgm:spPr/>
    </dgm:pt>
    <dgm:pt modelId="{C4D522BD-0922-47FD-AFB6-9445D9E8C693}" type="pres">
      <dgm:prSet presAssocID="{848BEAAC-1350-4B58-9E76-D4562358E5A7}" presName="descendantText" presStyleLbl="alignAccFollowNode1" presStyleIdx="2" presStyleCnt="7">
        <dgm:presLayoutVars>
          <dgm:bulletEnabled val="1"/>
        </dgm:presLayoutVars>
      </dgm:prSet>
      <dgm:spPr/>
    </dgm:pt>
    <dgm:pt modelId="{F853E43A-7680-48F8-BF97-71FC2E4BC01B}" type="pres">
      <dgm:prSet presAssocID="{E1FAED87-F831-4BBA-84B3-836551542C0A}" presName="sp" presStyleCnt="0"/>
      <dgm:spPr/>
    </dgm:pt>
    <dgm:pt modelId="{8E666F95-94B8-4B0A-821B-067D9259F5E0}" type="pres">
      <dgm:prSet presAssocID="{D04CC759-C752-4A3E-8BCF-4CEABF2D58B2}" presName="linNode" presStyleCnt="0"/>
      <dgm:spPr/>
    </dgm:pt>
    <dgm:pt modelId="{2FA3C76B-8804-44AC-A263-3C4238C0B59E}" type="pres">
      <dgm:prSet presAssocID="{D04CC759-C752-4A3E-8BCF-4CEABF2D58B2}" presName="parentText" presStyleLbl="node1" presStyleIdx="3" presStyleCnt="7">
        <dgm:presLayoutVars>
          <dgm:chMax val="1"/>
          <dgm:bulletEnabled val="1"/>
        </dgm:presLayoutVars>
      </dgm:prSet>
      <dgm:spPr/>
    </dgm:pt>
    <dgm:pt modelId="{6CFFE5ED-3C3F-4A4E-98AA-9051A61DE010}" type="pres">
      <dgm:prSet presAssocID="{D04CC759-C752-4A3E-8BCF-4CEABF2D58B2}" presName="descendantText" presStyleLbl="alignAccFollowNode1" presStyleIdx="3" presStyleCnt="7">
        <dgm:presLayoutVars>
          <dgm:bulletEnabled val="1"/>
        </dgm:presLayoutVars>
      </dgm:prSet>
      <dgm:spPr/>
    </dgm:pt>
    <dgm:pt modelId="{31C4331C-DD5A-4D7A-A649-211B42C9B392}" type="pres">
      <dgm:prSet presAssocID="{F9E88469-0CD3-4732-A5DF-F1E280EF80A8}" presName="sp" presStyleCnt="0"/>
      <dgm:spPr/>
    </dgm:pt>
    <dgm:pt modelId="{64265ECD-C217-4CFA-B6B3-EAA7DA322533}" type="pres">
      <dgm:prSet presAssocID="{8769942A-A689-4A22-903D-AD1EE18436F0}" presName="linNode" presStyleCnt="0"/>
      <dgm:spPr/>
    </dgm:pt>
    <dgm:pt modelId="{C7FBAA4C-B6C4-4401-86F9-CE2010BFAB75}" type="pres">
      <dgm:prSet presAssocID="{8769942A-A689-4A22-903D-AD1EE18436F0}" presName="parentText" presStyleLbl="node1" presStyleIdx="4" presStyleCnt="7">
        <dgm:presLayoutVars>
          <dgm:chMax val="1"/>
          <dgm:bulletEnabled val="1"/>
        </dgm:presLayoutVars>
      </dgm:prSet>
      <dgm:spPr/>
    </dgm:pt>
    <dgm:pt modelId="{A1635168-E43C-4F5F-905C-8A8739C4E179}" type="pres">
      <dgm:prSet presAssocID="{8769942A-A689-4A22-903D-AD1EE18436F0}" presName="descendantText" presStyleLbl="alignAccFollowNode1" presStyleIdx="4" presStyleCnt="7">
        <dgm:presLayoutVars>
          <dgm:bulletEnabled val="1"/>
        </dgm:presLayoutVars>
      </dgm:prSet>
      <dgm:spPr/>
    </dgm:pt>
    <dgm:pt modelId="{571F9652-A633-4253-953A-1B7A1A158F77}" type="pres">
      <dgm:prSet presAssocID="{1B46916F-95F8-4F1F-BFEE-185E0990398D}" presName="sp" presStyleCnt="0"/>
      <dgm:spPr/>
    </dgm:pt>
    <dgm:pt modelId="{6BAF416D-025F-4DE3-903C-EB4D9A6FF5CD}" type="pres">
      <dgm:prSet presAssocID="{4CEC5E4D-0E11-4162-9473-AF557CBA1B38}" presName="linNode" presStyleCnt="0"/>
      <dgm:spPr/>
    </dgm:pt>
    <dgm:pt modelId="{3B29EEC7-179B-4C69-A2A4-D35D9C980363}" type="pres">
      <dgm:prSet presAssocID="{4CEC5E4D-0E11-4162-9473-AF557CBA1B38}" presName="parentText" presStyleLbl="node1" presStyleIdx="5" presStyleCnt="7">
        <dgm:presLayoutVars>
          <dgm:chMax val="1"/>
          <dgm:bulletEnabled val="1"/>
        </dgm:presLayoutVars>
      </dgm:prSet>
      <dgm:spPr/>
    </dgm:pt>
    <dgm:pt modelId="{68C5AB7E-9599-47FD-AFBA-DE74B7A12D26}" type="pres">
      <dgm:prSet presAssocID="{4CEC5E4D-0E11-4162-9473-AF557CBA1B38}" presName="descendantText" presStyleLbl="alignAccFollowNode1" presStyleIdx="5" presStyleCnt="7">
        <dgm:presLayoutVars>
          <dgm:bulletEnabled val="1"/>
        </dgm:presLayoutVars>
      </dgm:prSet>
      <dgm:spPr/>
    </dgm:pt>
    <dgm:pt modelId="{E7BF3242-80CF-453F-B579-276A9695BF2D}" type="pres">
      <dgm:prSet presAssocID="{F076D411-88D1-4950-B32F-85E47098BE5B}" presName="sp" presStyleCnt="0"/>
      <dgm:spPr/>
    </dgm:pt>
    <dgm:pt modelId="{905B0769-884C-4AE0-9505-EF94C7F579A2}" type="pres">
      <dgm:prSet presAssocID="{12DABD28-5808-4B08-924C-1CBCEB0EB233}" presName="linNode" presStyleCnt="0"/>
      <dgm:spPr/>
    </dgm:pt>
    <dgm:pt modelId="{0740C652-AA3F-4ED4-A4D9-DC78C6F706EF}" type="pres">
      <dgm:prSet presAssocID="{12DABD28-5808-4B08-924C-1CBCEB0EB233}" presName="parentText" presStyleLbl="node1" presStyleIdx="6" presStyleCnt="7">
        <dgm:presLayoutVars>
          <dgm:chMax val="1"/>
          <dgm:bulletEnabled val="1"/>
        </dgm:presLayoutVars>
      </dgm:prSet>
      <dgm:spPr/>
    </dgm:pt>
    <dgm:pt modelId="{07D0CA15-4C2F-4054-A4AA-59622117DF21}" type="pres">
      <dgm:prSet presAssocID="{12DABD28-5808-4B08-924C-1CBCEB0EB233}" presName="descendantText" presStyleLbl="alignAccFollowNode1" presStyleIdx="6" presStyleCnt="7">
        <dgm:presLayoutVars>
          <dgm:bulletEnabled val="1"/>
        </dgm:presLayoutVars>
      </dgm:prSet>
      <dgm:spPr/>
    </dgm:pt>
  </dgm:ptLst>
  <dgm:cxnLst>
    <dgm:cxn modelId="{23324E01-E79E-4137-96E2-F4DF06FE0A0A}" srcId="{03FB4606-40D9-400C-965D-28EE20BDA0B4}" destId="{C76E4F6C-507A-4115-B5F4-DFA4031AFFF9}" srcOrd="0" destOrd="0" parTransId="{B9FE92C5-DB68-4FE2-ABC2-55CC899A5199}" sibTransId="{22101492-3066-418A-BF90-98371E21B74B}"/>
    <dgm:cxn modelId="{4F11A603-28D8-441F-89D9-A7C2DC0D524D}" type="presOf" srcId="{4D6D3B9C-0132-45A8-BBB1-83C62EB563B4}" destId="{A1635168-E43C-4F5F-905C-8A8739C4E179}" srcOrd="0" destOrd="0" presId="urn:microsoft.com/office/officeart/2005/8/layout/vList5"/>
    <dgm:cxn modelId="{BEE92406-5A3A-4617-9746-36F5FC2F4CA5}" type="presOf" srcId="{4CEC5E4D-0E11-4162-9473-AF557CBA1B38}" destId="{3B29EEC7-179B-4C69-A2A4-D35D9C980363}" srcOrd="0" destOrd="0" presId="urn:microsoft.com/office/officeart/2005/8/layout/vList5"/>
    <dgm:cxn modelId="{21FDF90A-F214-4C2D-A71B-93FEB3401846}" srcId="{12DABD28-5808-4B08-924C-1CBCEB0EB233}" destId="{FDF16B2C-0222-4218-9C2C-A51FC7B3BC53}" srcOrd="0" destOrd="0" parTransId="{27677829-20DD-4C67-80A6-CFEB4FB8F887}" sibTransId="{31558B0F-A2D6-4E23-9399-C39E851620B1}"/>
    <dgm:cxn modelId="{7CDD510C-9996-48C8-81E0-7DDD63858C98}" srcId="{D04CC759-C752-4A3E-8BCF-4CEABF2D58B2}" destId="{8B92E2EF-98DF-4B77-83D2-B844C1A5FFF2}" srcOrd="0" destOrd="0" parTransId="{295F3CC2-53F0-413E-9F6D-1FE00A58F8F2}" sibTransId="{FB753A7E-BA04-4805-9704-05ECF901E0DE}"/>
    <dgm:cxn modelId="{AB352C1F-963E-4FAF-B9E7-BE5C08759A54}" type="presOf" srcId="{3117B486-74E6-497E-882B-4F5AFDC8A7B8}" destId="{18BD19D7-1242-465B-BA5F-F452110E30CF}" srcOrd="0" destOrd="0" presId="urn:microsoft.com/office/officeart/2005/8/layout/vList5"/>
    <dgm:cxn modelId="{EC63C020-0917-496A-8EB6-A436EFD084C7}" type="presOf" srcId="{848BEAAC-1350-4B58-9E76-D4562358E5A7}" destId="{B7891A18-6A7B-46A8-8C96-E707911717AD}" srcOrd="0" destOrd="0" presId="urn:microsoft.com/office/officeart/2005/8/layout/vList5"/>
    <dgm:cxn modelId="{D16D0022-58F7-4415-900D-6A028E370D27}" type="presOf" srcId="{03FB4606-40D9-400C-965D-28EE20BDA0B4}" destId="{2F8DD0F3-0EC9-4ED2-9B98-C44B7FE28588}" srcOrd="0" destOrd="0" presId="urn:microsoft.com/office/officeart/2005/8/layout/vList5"/>
    <dgm:cxn modelId="{90E84624-294C-4C2C-9926-FBEAC6CD85D9}" srcId="{03FB4606-40D9-400C-965D-28EE20BDA0B4}" destId="{D04CC759-C752-4A3E-8BCF-4CEABF2D58B2}" srcOrd="3" destOrd="0" parTransId="{A8B8250D-204F-4BBA-81CC-4E2D5B85DAF2}" sibTransId="{F9E88469-0CD3-4732-A5DF-F1E280EF80A8}"/>
    <dgm:cxn modelId="{BBBBE328-322F-47B2-8414-63D020964AA2}" type="presOf" srcId="{8769942A-A689-4A22-903D-AD1EE18436F0}" destId="{C7FBAA4C-B6C4-4401-86F9-CE2010BFAB75}" srcOrd="0" destOrd="0" presId="urn:microsoft.com/office/officeart/2005/8/layout/vList5"/>
    <dgm:cxn modelId="{63E24435-3893-4C63-9FF8-BFC2FF7C8A00}" srcId="{3117B486-74E6-497E-882B-4F5AFDC8A7B8}" destId="{D5A51054-546B-4F71-B271-37E10E68ED87}" srcOrd="0" destOrd="0" parTransId="{FB4FE839-004D-4474-B459-22C1DDA782CA}" sibTransId="{F388D98E-8E9F-4F55-9381-4BF0189D2770}"/>
    <dgm:cxn modelId="{16CB3738-2BB5-4306-ABB1-4E0CD1D41ED9}" srcId="{03FB4606-40D9-400C-965D-28EE20BDA0B4}" destId="{4CEC5E4D-0E11-4162-9473-AF557CBA1B38}" srcOrd="5" destOrd="0" parTransId="{22DF381A-C5A5-47FE-99AC-06B25EF579A6}" sibTransId="{F076D411-88D1-4950-B32F-85E47098BE5B}"/>
    <dgm:cxn modelId="{B380364B-8674-477D-9A9F-36FDD9330822}" srcId="{848BEAAC-1350-4B58-9E76-D4562358E5A7}" destId="{D7791C97-2EBA-4D8C-A7BB-7E67D2AE04DC}" srcOrd="0" destOrd="0" parTransId="{3F8242CB-B531-405F-B5FA-66224586C50D}" sibTransId="{35B45BE0-A906-4568-9D61-DBC5DFED6257}"/>
    <dgm:cxn modelId="{DA5B5A4E-6D6F-4D40-A5E9-733B716BEB3C}" srcId="{03FB4606-40D9-400C-965D-28EE20BDA0B4}" destId="{8769942A-A689-4A22-903D-AD1EE18436F0}" srcOrd="4" destOrd="0" parTransId="{35A04FDC-BC8E-492D-9BB9-374F712D48FF}" sibTransId="{1B46916F-95F8-4F1F-BFEE-185E0990398D}"/>
    <dgm:cxn modelId="{05E12051-3B51-445C-80E0-74836997CABB}" srcId="{8769942A-A689-4A22-903D-AD1EE18436F0}" destId="{4D6D3B9C-0132-45A8-BBB1-83C62EB563B4}" srcOrd="0" destOrd="0" parTransId="{F6645569-B36A-414C-8422-37F8CEA1250F}" sibTransId="{391A07E7-CEE8-46B3-ACC6-1FCC613F3D36}"/>
    <dgm:cxn modelId="{21927557-5048-461C-8433-82D8C045E048}" type="presOf" srcId="{FDF16B2C-0222-4218-9C2C-A51FC7B3BC53}" destId="{07D0CA15-4C2F-4054-A4AA-59622117DF21}" srcOrd="0" destOrd="0" presId="urn:microsoft.com/office/officeart/2005/8/layout/vList5"/>
    <dgm:cxn modelId="{293E6C7E-B08D-4FA8-A2CA-6181B6FD500A}" srcId="{C76E4F6C-507A-4115-B5F4-DFA4031AFFF9}" destId="{B95517E0-6384-4973-86E9-F18A00504C38}" srcOrd="0" destOrd="0" parTransId="{A4CDF970-D561-4796-8EC9-7B1F46A579F1}" sibTransId="{C4B6F9B6-5E71-4AD3-9C94-E79F1E5BDB5B}"/>
    <dgm:cxn modelId="{2C54EF93-E870-4EED-944E-707ABC8BEDEE}" type="presOf" srcId="{62ED40D4-0579-4F8C-BF5F-397357482691}" destId="{68C5AB7E-9599-47FD-AFBA-DE74B7A12D26}" srcOrd="0" destOrd="0" presId="urn:microsoft.com/office/officeart/2005/8/layout/vList5"/>
    <dgm:cxn modelId="{6E80D395-BFE8-4E41-AD90-2F12C2E5202A}" type="presOf" srcId="{12DABD28-5808-4B08-924C-1CBCEB0EB233}" destId="{0740C652-AA3F-4ED4-A4D9-DC78C6F706EF}" srcOrd="0" destOrd="0" presId="urn:microsoft.com/office/officeart/2005/8/layout/vList5"/>
    <dgm:cxn modelId="{C7446EA7-5C34-490D-ACBA-EE39F69FED47}" type="presOf" srcId="{C76E4F6C-507A-4115-B5F4-DFA4031AFFF9}" destId="{7A94E44D-026D-48C8-B948-00F25307FE5A}" srcOrd="0" destOrd="0" presId="urn:microsoft.com/office/officeart/2005/8/layout/vList5"/>
    <dgm:cxn modelId="{B9A1AFB0-3796-4A3C-A40C-346B5E071B9F}" srcId="{03FB4606-40D9-400C-965D-28EE20BDA0B4}" destId="{3117B486-74E6-497E-882B-4F5AFDC8A7B8}" srcOrd="1" destOrd="0" parTransId="{03882971-BCE4-4F4F-8264-AB75FFAF5792}" sibTransId="{5003AE06-4FA8-45DD-A208-71396F3D7BD1}"/>
    <dgm:cxn modelId="{D9F23DBB-5942-4CA1-9DB0-6C5D11AB7606}" srcId="{03FB4606-40D9-400C-965D-28EE20BDA0B4}" destId="{848BEAAC-1350-4B58-9E76-D4562358E5A7}" srcOrd="2" destOrd="0" parTransId="{E434369B-1C6F-450E-80E0-DBF101ACB424}" sibTransId="{E1FAED87-F831-4BBA-84B3-836551542C0A}"/>
    <dgm:cxn modelId="{B66C14C7-0AFE-4078-8AC6-7D389EE5B66B}" srcId="{4CEC5E4D-0E11-4162-9473-AF557CBA1B38}" destId="{62ED40D4-0579-4F8C-BF5F-397357482691}" srcOrd="0" destOrd="0" parTransId="{213A82C6-17DB-4098-972F-D8EE7F0323FB}" sibTransId="{E5B1FEF8-2573-4D8F-8F96-ADCBF4339ACA}"/>
    <dgm:cxn modelId="{441999CA-39BC-4B4B-AE1C-961379EFD177}" type="presOf" srcId="{D7791C97-2EBA-4D8C-A7BB-7E67D2AE04DC}" destId="{C4D522BD-0922-47FD-AFB6-9445D9E8C693}" srcOrd="0" destOrd="0" presId="urn:microsoft.com/office/officeart/2005/8/layout/vList5"/>
    <dgm:cxn modelId="{59CC3ED2-C2DD-4B08-AB1D-E83299E569D7}" type="presOf" srcId="{D5A51054-546B-4F71-B271-37E10E68ED87}" destId="{3AC72373-B650-442E-A519-69608E4E53FB}" srcOrd="0" destOrd="0" presId="urn:microsoft.com/office/officeart/2005/8/layout/vList5"/>
    <dgm:cxn modelId="{005C56E7-6DC0-41DD-A3CD-983DEA62346B}" srcId="{03FB4606-40D9-400C-965D-28EE20BDA0B4}" destId="{12DABD28-5808-4B08-924C-1CBCEB0EB233}" srcOrd="6" destOrd="0" parTransId="{AAAAC482-2BF3-49AF-A30C-BC904B0F96D8}" sibTransId="{9D5CA4F7-597E-4B5B-A667-E706189B4B3F}"/>
    <dgm:cxn modelId="{A9B5A2EA-689D-4E48-9EAD-92AB0BDB23F6}" type="presOf" srcId="{8B92E2EF-98DF-4B77-83D2-B844C1A5FFF2}" destId="{6CFFE5ED-3C3F-4A4E-98AA-9051A61DE010}" srcOrd="0" destOrd="0" presId="urn:microsoft.com/office/officeart/2005/8/layout/vList5"/>
    <dgm:cxn modelId="{4B7EE6EE-DEC8-45B3-ABDC-BBAD24A13A6D}" type="presOf" srcId="{D04CC759-C752-4A3E-8BCF-4CEABF2D58B2}" destId="{2FA3C76B-8804-44AC-A263-3C4238C0B59E}" srcOrd="0" destOrd="0" presId="urn:microsoft.com/office/officeart/2005/8/layout/vList5"/>
    <dgm:cxn modelId="{2D78D6F3-CAEF-4CE7-AA62-5C7F896AE544}" type="presOf" srcId="{B95517E0-6384-4973-86E9-F18A00504C38}" destId="{81341B97-BF4F-454D-AC47-2BAEFA27812E}" srcOrd="0" destOrd="0" presId="urn:microsoft.com/office/officeart/2005/8/layout/vList5"/>
    <dgm:cxn modelId="{0A2915F2-E4FD-4E5B-BA94-C5163F83DA6D}" type="presParOf" srcId="{2F8DD0F3-0EC9-4ED2-9B98-C44B7FE28588}" destId="{C7008DCF-5382-4BDD-90A2-26FEE9D4DC0F}" srcOrd="0" destOrd="0" presId="urn:microsoft.com/office/officeart/2005/8/layout/vList5"/>
    <dgm:cxn modelId="{7C17B1DF-5025-4ED1-8C8D-BA9FBDCEDBD3}" type="presParOf" srcId="{C7008DCF-5382-4BDD-90A2-26FEE9D4DC0F}" destId="{7A94E44D-026D-48C8-B948-00F25307FE5A}" srcOrd="0" destOrd="0" presId="urn:microsoft.com/office/officeart/2005/8/layout/vList5"/>
    <dgm:cxn modelId="{E8F4DBEC-61EF-45AB-B90A-D9541A931891}" type="presParOf" srcId="{C7008DCF-5382-4BDD-90A2-26FEE9D4DC0F}" destId="{81341B97-BF4F-454D-AC47-2BAEFA27812E}" srcOrd="1" destOrd="0" presId="urn:microsoft.com/office/officeart/2005/8/layout/vList5"/>
    <dgm:cxn modelId="{9E35CB33-5B87-4BD1-961C-1C6B643FEA67}" type="presParOf" srcId="{2F8DD0F3-0EC9-4ED2-9B98-C44B7FE28588}" destId="{EFEF26CA-BF55-4FC7-9D3F-D907245F94D1}" srcOrd="1" destOrd="0" presId="urn:microsoft.com/office/officeart/2005/8/layout/vList5"/>
    <dgm:cxn modelId="{BEA03190-F002-4CA8-AE11-F6CE6B053A21}" type="presParOf" srcId="{2F8DD0F3-0EC9-4ED2-9B98-C44B7FE28588}" destId="{DDD96D6E-1BB9-41D1-A001-80365922DCF4}" srcOrd="2" destOrd="0" presId="urn:microsoft.com/office/officeart/2005/8/layout/vList5"/>
    <dgm:cxn modelId="{ACD5569C-61E5-4861-9287-511B2E0BBAE7}" type="presParOf" srcId="{DDD96D6E-1BB9-41D1-A001-80365922DCF4}" destId="{18BD19D7-1242-465B-BA5F-F452110E30CF}" srcOrd="0" destOrd="0" presId="urn:microsoft.com/office/officeart/2005/8/layout/vList5"/>
    <dgm:cxn modelId="{BA7018E9-2772-4F03-A3A1-998B0691E8D7}" type="presParOf" srcId="{DDD96D6E-1BB9-41D1-A001-80365922DCF4}" destId="{3AC72373-B650-442E-A519-69608E4E53FB}" srcOrd="1" destOrd="0" presId="urn:microsoft.com/office/officeart/2005/8/layout/vList5"/>
    <dgm:cxn modelId="{F7F4970D-D396-464C-A940-E761B1691652}" type="presParOf" srcId="{2F8DD0F3-0EC9-4ED2-9B98-C44B7FE28588}" destId="{22631943-59DF-4241-B0DB-FEE48ADE4661}" srcOrd="3" destOrd="0" presId="urn:microsoft.com/office/officeart/2005/8/layout/vList5"/>
    <dgm:cxn modelId="{FE00AA14-31EA-4A05-BE3D-8222DF0D3EF8}" type="presParOf" srcId="{2F8DD0F3-0EC9-4ED2-9B98-C44B7FE28588}" destId="{FE84369A-BD01-4F85-8230-B04EC0586F1D}" srcOrd="4" destOrd="0" presId="urn:microsoft.com/office/officeart/2005/8/layout/vList5"/>
    <dgm:cxn modelId="{95F46B4C-B1EE-4231-BCDF-E0E1E95F64F2}" type="presParOf" srcId="{FE84369A-BD01-4F85-8230-B04EC0586F1D}" destId="{B7891A18-6A7B-46A8-8C96-E707911717AD}" srcOrd="0" destOrd="0" presId="urn:microsoft.com/office/officeart/2005/8/layout/vList5"/>
    <dgm:cxn modelId="{75F177B0-5DD5-477C-992A-EF049B3014D1}" type="presParOf" srcId="{FE84369A-BD01-4F85-8230-B04EC0586F1D}" destId="{C4D522BD-0922-47FD-AFB6-9445D9E8C693}" srcOrd="1" destOrd="0" presId="urn:microsoft.com/office/officeart/2005/8/layout/vList5"/>
    <dgm:cxn modelId="{1C29DF53-0090-4F5F-80FC-F14FB84CA0B0}" type="presParOf" srcId="{2F8DD0F3-0EC9-4ED2-9B98-C44B7FE28588}" destId="{F853E43A-7680-48F8-BF97-71FC2E4BC01B}" srcOrd="5" destOrd="0" presId="urn:microsoft.com/office/officeart/2005/8/layout/vList5"/>
    <dgm:cxn modelId="{4B2B52F6-C909-4969-BBC1-84B00BB1CAE9}" type="presParOf" srcId="{2F8DD0F3-0EC9-4ED2-9B98-C44B7FE28588}" destId="{8E666F95-94B8-4B0A-821B-067D9259F5E0}" srcOrd="6" destOrd="0" presId="urn:microsoft.com/office/officeart/2005/8/layout/vList5"/>
    <dgm:cxn modelId="{50B09FB7-B7F3-4340-9833-4BFCC21A4A62}" type="presParOf" srcId="{8E666F95-94B8-4B0A-821B-067D9259F5E0}" destId="{2FA3C76B-8804-44AC-A263-3C4238C0B59E}" srcOrd="0" destOrd="0" presId="urn:microsoft.com/office/officeart/2005/8/layout/vList5"/>
    <dgm:cxn modelId="{58C80006-B0A5-455D-9480-D7F79B96F043}" type="presParOf" srcId="{8E666F95-94B8-4B0A-821B-067D9259F5E0}" destId="{6CFFE5ED-3C3F-4A4E-98AA-9051A61DE010}" srcOrd="1" destOrd="0" presId="urn:microsoft.com/office/officeart/2005/8/layout/vList5"/>
    <dgm:cxn modelId="{6D09834D-B9A4-4F66-9404-4D6DA7A3ABB0}" type="presParOf" srcId="{2F8DD0F3-0EC9-4ED2-9B98-C44B7FE28588}" destId="{31C4331C-DD5A-4D7A-A649-211B42C9B392}" srcOrd="7" destOrd="0" presId="urn:microsoft.com/office/officeart/2005/8/layout/vList5"/>
    <dgm:cxn modelId="{534D9FD1-002A-422D-B829-A50821FFD17B}" type="presParOf" srcId="{2F8DD0F3-0EC9-4ED2-9B98-C44B7FE28588}" destId="{64265ECD-C217-4CFA-B6B3-EAA7DA322533}" srcOrd="8" destOrd="0" presId="urn:microsoft.com/office/officeart/2005/8/layout/vList5"/>
    <dgm:cxn modelId="{FE46F673-43EF-4E24-99D2-AE0476A8F59D}" type="presParOf" srcId="{64265ECD-C217-4CFA-B6B3-EAA7DA322533}" destId="{C7FBAA4C-B6C4-4401-86F9-CE2010BFAB75}" srcOrd="0" destOrd="0" presId="urn:microsoft.com/office/officeart/2005/8/layout/vList5"/>
    <dgm:cxn modelId="{1B902945-A753-4C90-BF8A-A859EF3EACEF}" type="presParOf" srcId="{64265ECD-C217-4CFA-B6B3-EAA7DA322533}" destId="{A1635168-E43C-4F5F-905C-8A8739C4E179}" srcOrd="1" destOrd="0" presId="urn:microsoft.com/office/officeart/2005/8/layout/vList5"/>
    <dgm:cxn modelId="{A33EBE7E-2C9F-4441-B451-DCACD837A034}" type="presParOf" srcId="{2F8DD0F3-0EC9-4ED2-9B98-C44B7FE28588}" destId="{571F9652-A633-4253-953A-1B7A1A158F77}" srcOrd="9" destOrd="0" presId="urn:microsoft.com/office/officeart/2005/8/layout/vList5"/>
    <dgm:cxn modelId="{AD5795FD-1DBA-406B-A3E9-78E6C9EB9EDF}" type="presParOf" srcId="{2F8DD0F3-0EC9-4ED2-9B98-C44B7FE28588}" destId="{6BAF416D-025F-4DE3-903C-EB4D9A6FF5CD}" srcOrd="10" destOrd="0" presId="urn:microsoft.com/office/officeart/2005/8/layout/vList5"/>
    <dgm:cxn modelId="{3E7FC72D-8A1B-4F8A-93FE-EDBD25D82287}" type="presParOf" srcId="{6BAF416D-025F-4DE3-903C-EB4D9A6FF5CD}" destId="{3B29EEC7-179B-4C69-A2A4-D35D9C980363}" srcOrd="0" destOrd="0" presId="urn:microsoft.com/office/officeart/2005/8/layout/vList5"/>
    <dgm:cxn modelId="{55EC007E-2132-4DBC-B38C-9F109134DEFF}" type="presParOf" srcId="{6BAF416D-025F-4DE3-903C-EB4D9A6FF5CD}" destId="{68C5AB7E-9599-47FD-AFBA-DE74B7A12D26}" srcOrd="1" destOrd="0" presId="urn:microsoft.com/office/officeart/2005/8/layout/vList5"/>
    <dgm:cxn modelId="{B6C68D4A-292B-4E13-ABCC-B803E13AC0B3}" type="presParOf" srcId="{2F8DD0F3-0EC9-4ED2-9B98-C44B7FE28588}" destId="{E7BF3242-80CF-453F-B579-276A9695BF2D}" srcOrd="11" destOrd="0" presId="urn:microsoft.com/office/officeart/2005/8/layout/vList5"/>
    <dgm:cxn modelId="{77A3CF27-8DF8-4884-8516-2B84F62F5EE3}" type="presParOf" srcId="{2F8DD0F3-0EC9-4ED2-9B98-C44B7FE28588}" destId="{905B0769-884C-4AE0-9505-EF94C7F579A2}" srcOrd="12" destOrd="0" presId="urn:microsoft.com/office/officeart/2005/8/layout/vList5"/>
    <dgm:cxn modelId="{2A286BDF-FE10-42E9-AE77-9D701E3FDF6C}" type="presParOf" srcId="{905B0769-884C-4AE0-9505-EF94C7F579A2}" destId="{0740C652-AA3F-4ED4-A4D9-DC78C6F706EF}" srcOrd="0" destOrd="0" presId="urn:microsoft.com/office/officeart/2005/8/layout/vList5"/>
    <dgm:cxn modelId="{864E39F6-2F0B-43E2-99AD-FC3A829D96A8}" type="presParOf" srcId="{905B0769-884C-4AE0-9505-EF94C7F579A2}" destId="{07D0CA15-4C2F-4054-A4AA-59622117DF2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B5BB0DD4-9332-4DFD-8D6B-04F4262549A2}" type="doc">
      <dgm:prSet loTypeId="urn:microsoft.com/office/officeart/2005/8/layout/venn3" loCatId="relationship" qsTypeId="urn:microsoft.com/office/officeart/2005/8/quickstyle/simple1" qsCatId="simple" csTypeId="urn:microsoft.com/office/officeart/2005/8/colors/colorful4" csCatId="colorful" phldr="1"/>
      <dgm:spPr/>
      <dgm:t>
        <a:bodyPr/>
        <a:lstStyle/>
        <a:p>
          <a:pPr rtl="1"/>
          <a:endParaRPr lang="ar-SA"/>
        </a:p>
      </dgm:t>
    </dgm:pt>
    <dgm:pt modelId="{014C016E-DB90-43E0-B36C-E3627B07CF5C}">
      <dgm:prSet phldrT="[نص]" custT="1"/>
      <dgm:spPr/>
      <dgm:t>
        <a:bodyPr/>
        <a:lstStyle/>
        <a:p>
          <a:pPr algn="ctr" rtl="1"/>
          <a:r>
            <a:rPr lang="ar-SA" sz="2800" b="1" dirty="0">
              <a:cs typeface="+mj-cs"/>
            </a:rPr>
            <a:t>الاستماع</a:t>
          </a:r>
          <a:r>
            <a:rPr lang="ar-SA" sz="2800" dirty="0">
              <a:cs typeface="+mj-cs"/>
            </a:rPr>
            <a:t>: تحديد آلية لرصد الأحاديث الجانبية.</a:t>
          </a:r>
        </a:p>
      </dgm:t>
    </dgm:pt>
    <dgm:pt modelId="{77A88B94-2F22-47F6-AA62-39FAD02BF6F2}" type="parTrans" cxnId="{88853FA7-11BD-45ED-BF6F-AB50D21DDA9C}">
      <dgm:prSet/>
      <dgm:spPr/>
      <dgm:t>
        <a:bodyPr/>
        <a:lstStyle/>
        <a:p>
          <a:pPr algn="ctr" rtl="1"/>
          <a:endParaRPr lang="ar-SA" sz="2800">
            <a:cs typeface="+mj-cs"/>
          </a:endParaRPr>
        </a:p>
      </dgm:t>
    </dgm:pt>
    <dgm:pt modelId="{54C1A629-12A8-4184-A891-C2381D390FCC}" type="sibTrans" cxnId="{88853FA7-11BD-45ED-BF6F-AB50D21DDA9C}">
      <dgm:prSet/>
      <dgm:spPr/>
      <dgm:t>
        <a:bodyPr/>
        <a:lstStyle/>
        <a:p>
          <a:pPr algn="ctr" rtl="1"/>
          <a:endParaRPr lang="ar-SA" sz="2800">
            <a:cs typeface="+mj-cs"/>
          </a:endParaRPr>
        </a:p>
      </dgm:t>
    </dgm:pt>
    <dgm:pt modelId="{3D48FB7A-C4D1-48C2-A0AC-8A8C8EF7C5D9}">
      <dgm:prSet phldrT="[نص]" custT="1"/>
      <dgm:spPr/>
      <dgm:t>
        <a:bodyPr/>
        <a:lstStyle/>
        <a:p>
          <a:pPr algn="ctr" rtl="1"/>
          <a:r>
            <a:rPr lang="ar-SA" sz="2800" b="1" dirty="0">
              <a:cs typeface="+mj-cs"/>
            </a:rPr>
            <a:t>التحقق</a:t>
          </a:r>
          <a:r>
            <a:rPr lang="ar-SA" sz="2800" dirty="0">
              <a:cs typeface="+mj-cs"/>
            </a:rPr>
            <a:t>: التثبت من الحقائق عبر ثلاثة مصادر موثوقة على الأقل.</a:t>
          </a:r>
        </a:p>
      </dgm:t>
    </dgm:pt>
    <dgm:pt modelId="{F753FEA2-B1F7-46A8-8300-C581D12D9E7A}" type="parTrans" cxnId="{B0DEEDD8-A3C8-4740-AC68-E4445FCC40A9}">
      <dgm:prSet/>
      <dgm:spPr/>
      <dgm:t>
        <a:bodyPr/>
        <a:lstStyle/>
        <a:p>
          <a:pPr algn="ctr" rtl="1"/>
          <a:endParaRPr lang="ar-SA" sz="2800">
            <a:cs typeface="+mj-cs"/>
          </a:endParaRPr>
        </a:p>
      </dgm:t>
    </dgm:pt>
    <dgm:pt modelId="{74063FF5-76E1-4C0D-8F37-6FD06B5C266D}" type="sibTrans" cxnId="{B0DEEDD8-A3C8-4740-AC68-E4445FCC40A9}">
      <dgm:prSet/>
      <dgm:spPr/>
      <dgm:t>
        <a:bodyPr/>
        <a:lstStyle/>
        <a:p>
          <a:pPr algn="ctr" rtl="1"/>
          <a:endParaRPr lang="ar-SA" sz="2800">
            <a:cs typeface="+mj-cs"/>
          </a:endParaRPr>
        </a:p>
      </dgm:t>
    </dgm:pt>
    <dgm:pt modelId="{2CC180D6-91E3-4821-9B6C-25CC743075FD}">
      <dgm:prSet phldrT="[نص]" custT="1"/>
      <dgm:spPr/>
      <dgm:t>
        <a:bodyPr/>
        <a:lstStyle/>
        <a:p>
          <a:pPr algn="ctr" rtl="1"/>
          <a:r>
            <a:rPr lang="ar-SA" sz="2800" b="1" dirty="0">
              <a:cs typeface="+mj-cs"/>
            </a:rPr>
            <a:t>المواجهة</a:t>
          </a:r>
          <a:r>
            <a:rPr lang="ar-SA" sz="2800" dirty="0">
              <a:cs typeface="+mj-cs"/>
            </a:rPr>
            <a:t>: الإشارة إلى الشائعة الأصلية وتفنيدها بوضوح</a:t>
          </a:r>
        </a:p>
      </dgm:t>
    </dgm:pt>
    <dgm:pt modelId="{3732A4AC-554B-41D5-9D7C-6313C549CBC9}" type="parTrans" cxnId="{00B335F6-07C0-44BA-9B72-48B568CB2E35}">
      <dgm:prSet/>
      <dgm:spPr/>
      <dgm:t>
        <a:bodyPr/>
        <a:lstStyle/>
        <a:p>
          <a:pPr algn="ctr" rtl="1"/>
          <a:endParaRPr lang="ar-SA" sz="2800">
            <a:cs typeface="+mj-cs"/>
          </a:endParaRPr>
        </a:p>
      </dgm:t>
    </dgm:pt>
    <dgm:pt modelId="{8863D997-57FE-4BFC-A618-1E9A60C7244F}" type="sibTrans" cxnId="{00B335F6-07C0-44BA-9B72-48B568CB2E35}">
      <dgm:prSet/>
      <dgm:spPr/>
      <dgm:t>
        <a:bodyPr/>
        <a:lstStyle/>
        <a:p>
          <a:pPr algn="ctr" rtl="1"/>
          <a:endParaRPr lang="ar-SA" sz="2800">
            <a:cs typeface="+mj-cs"/>
          </a:endParaRPr>
        </a:p>
      </dgm:t>
    </dgm:pt>
    <dgm:pt modelId="{BCEFAA4B-ABD7-453B-A636-D28BE36BF038}">
      <dgm:prSet phldrT="[نص]" custT="1"/>
      <dgm:spPr/>
      <dgm:t>
        <a:bodyPr/>
        <a:lstStyle/>
        <a:p>
          <a:pPr algn="ctr" rtl="1"/>
          <a:r>
            <a:rPr lang="ar-SA" sz="2800" b="1" dirty="0">
              <a:cs typeface="+mj-cs"/>
            </a:rPr>
            <a:t>نشر البديل</a:t>
          </a:r>
          <a:r>
            <a:rPr lang="ar-SA" sz="2800" dirty="0">
              <a:cs typeface="+mj-cs"/>
            </a:rPr>
            <a:t>: نشر الحقائق الموثقة فوراً عبر القنوات الرسمية للمؤسسة.</a:t>
          </a:r>
        </a:p>
      </dgm:t>
    </dgm:pt>
    <dgm:pt modelId="{D3610925-6992-4BFC-936A-4C5EE879AD1A}" type="parTrans" cxnId="{A4DD4571-34DF-4CB0-BB78-AA0C5A6BDB0C}">
      <dgm:prSet/>
      <dgm:spPr/>
      <dgm:t>
        <a:bodyPr/>
        <a:lstStyle/>
        <a:p>
          <a:pPr algn="ctr" rtl="1"/>
          <a:endParaRPr lang="ar-SA" sz="2800">
            <a:cs typeface="+mj-cs"/>
          </a:endParaRPr>
        </a:p>
      </dgm:t>
    </dgm:pt>
    <dgm:pt modelId="{7B9329E8-341C-4B7B-9704-BAC25AB82513}" type="sibTrans" cxnId="{A4DD4571-34DF-4CB0-BB78-AA0C5A6BDB0C}">
      <dgm:prSet/>
      <dgm:spPr/>
      <dgm:t>
        <a:bodyPr/>
        <a:lstStyle/>
        <a:p>
          <a:pPr algn="ctr" rtl="1"/>
          <a:endParaRPr lang="ar-SA" sz="2800">
            <a:cs typeface="+mj-cs"/>
          </a:endParaRPr>
        </a:p>
      </dgm:t>
    </dgm:pt>
    <dgm:pt modelId="{C32D34CE-B176-4C1D-A421-6E928B3F5F0F}" type="pres">
      <dgm:prSet presAssocID="{B5BB0DD4-9332-4DFD-8D6B-04F4262549A2}" presName="Name0" presStyleCnt="0">
        <dgm:presLayoutVars>
          <dgm:dir val="rev"/>
          <dgm:resizeHandles val="exact"/>
        </dgm:presLayoutVars>
      </dgm:prSet>
      <dgm:spPr/>
    </dgm:pt>
    <dgm:pt modelId="{24654071-EB6B-4C8A-A418-E86B926CF77F}" type="pres">
      <dgm:prSet presAssocID="{014C016E-DB90-43E0-B36C-E3627B07CF5C}" presName="Name5" presStyleLbl="vennNode1" presStyleIdx="0" presStyleCnt="4">
        <dgm:presLayoutVars>
          <dgm:bulletEnabled val="1"/>
        </dgm:presLayoutVars>
      </dgm:prSet>
      <dgm:spPr/>
    </dgm:pt>
    <dgm:pt modelId="{6029E9B1-7BA0-4216-BD8F-B7D04C182386}" type="pres">
      <dgm:prSet presAssocID="{54C1A629-12A8-4184-A891-C2381D390FCC}" presName="space" presStyleCnt="0"/>
      <dgm:spPr/>
    </dgm:pt>
    <dgm:pt modelId="{D5BC953D-EC88-41EE-AA59-CE87CE118CF6}" type="pres">
      <dgm:prSet presAssocID="{3D48FB7A-C4D1-48C2-A0AC-8A8C8EF7C5D9}" presName="Name5" presStyleLbl="vennNode1" presStyleIdx="1" presStyleCnt="4">
        <dgm:presLayoutVars>
          <dgm:bulletEnabled val="1"/>
        </dgm:presLayoutVars>
      </dgm:prSet>
      <dgm:spPr/>
    </dgm:pt>
    <dgm:pt modelId="{53792F0E-002C-4BA1-9D60-A38720D8E928}" type="pres">
      <dgm:prSet presAssocID="{74063FF5-76E1-4C0D-8F37-6FD06B5C266D}" presName="space" presStyleCnt="0"/>
      <dgm:spPr/>
    </dgm:pt>
    <dgm:pt modelId="{0B200A0F-A7D2-4ADA-93BA-78F9BF82979F}" type="pres">
      <dgm:prSet presAssocID="{2CC180D6-91E3-4821-9B6C-25CC743075FD}" presName="Name5" presStyleLbl="vennNode1" presStyleIdx="2" presStyleCnt="4">
        <dgm:presLayoutVars>
          <dgm:bulletEnabled val="1"/>
        </dgm:presLayoutVars>
      </dgm:prSet>
      <dgm:spPr/>
    </dgm:pt>
    <dgm:pt modelId="{CBA125C4-A1BF-41A7-A21E-E0C790A536DF}" type="pres">
      <dgm:prSet presAssocID="{8863D997-57FE-4BFC-A618-1E9A60C7244F}" presName="space" presStyleCnt="0"/>
      <dgm:spPr/>
    </dgm:pt>
    <dgm:pt modelId="{F2EC262F-5A76-4C42-A1A3-B79171D85FA2}" type="pres">
      <dgm:prSet presAssocID="{BCEFAA4B-ABD7-453B-A636-D28BE36BF038}" presName="Name5" presStyleLbl="vennNode1" presStyleIdx="3" presStyleCnt="4">
        <dgm:presLayoutVars>
          <dgm:bulletEnabled val="1"/>
        </dgm:presLayoutVars>
      </dgm:prSet>
      <dgm:spPr/>
    </dgm:pt>
  </dgm:ptLst>
  <dgm:cxnLst>
    <dgm:cxn modelId="{CE688F14-DE05-4249-8EB4-966192D6E8E9}" type="presOf" srcId="{B5BB0DD4-9332-4DFD-8D6B-04F4262549A2}" destId="{C32D34CE-B176-4C1D-A421-6E928B3F5F0F}" srcOrd="0" destOrd="0" presId="urn:microsoft.com/office/officeart/2005/8/layout/venn3"/>
    <dgm:cxn modelId="{F4506341-D387-420D-994E-C401E708F746}" type="presOf" srcId="{BCEFAA4B-ABD7-453B-A636-D28BE36BF038}" destId="{F2EC262F-5A76-4C42-A1A3-B79171D85FA2}" srcOrd="0" destOrd="0" presId="urn:microsoft.com/office/officeart/2005/8/layout/venn3"/>
    <dgm:cxn modelId="{A4DD4571-34DF-4CB0-BB78-AA0C5A6BDB0C}" srcId="{B5BB0DD4-9332-4DFD-8D6B-04F4262549A2}" destId="{BCEFAA4B-ABD7-453B-A636-D28BE36BF038}" srcOrd="3" destOrd="0" parTransId="{D3610925-6992-4BFC-936A-4C5EE879AD1A}" sibTransId="{7B9329E8-341C-4B7B-9704-BAC25AB82513}"/>
    <dgm:cxn modelId="{88853FA7-11BD-45ED-BF6F-AB50D21DDA9C}" srcId="{B5BB0DD4-9332-4DFD-8D6B-04F4262549A2}" destId="{014C016E-DB90-43E0-B36C-E3627B07CF5C}" srcOrd="0" destOrd="0" parTransId="{77A88B94-2F22-47F6-AA62-39FAD02BF6F2}" sibTransId="{54C1A629-12A8-4184-A891-C2381D390FCC}"/>
    <dgm:cxn modelId="{E2FF0FB7-3992-4541-B46D-718085242E62}" type="presOf" srcId="{2CC180D6-91E3-4821-9B6C-25CC743075FD}" destId="{0B200A0F-A7D2-4ADA-93BA-78F9BF82979F}" srcOrd="0" destOrd="0" presId="urn:microsoft.com/office/officeart/2005/8/layout/venn3"/>
    <dgm:cxn modelId="{C6F0A0BF-28BD-4FC1-8A36-A137ABB33C8E}" type="presOf" srcId="{014C016E-DB90-43E0-B36C-E3627B07CF5C}" destId="{24654071-EB6B-4C8A-A418-E86B926CF77F}" srcOrd="0" destOrd="0" presId="urn:microsoft.com/office/officeart/2005/8/layout/venn3"/>
    <dgm:cxn modelId="{B0DEEDD8-A3C8-4740-AC68-E4445FCC40A9}" srcId="{B5BB0DD4-9332-4DFD-8D6B-04F4262549A2}" destId="{3D48FB7A-C4D1-48C2-A0AC-8A8C8EF7C5D9}" srcOrd="1" destOrd="0" parTransId="{F753FEA2-B1F7-46A8-8300-C581D12D9E7A}" sibTransId="{74063FF5-76E1-4C0D-8F37-6FD06B5C266D}"/>
    <dgm:cxn modelId="{00B335F6-07C0-44BA-9B72-48B568CB2E35}" srcId="{B5BB0DD4-9332-4DFD-8D6B-04F4262549A2}" destId="{2CC180D6-91E3-4821-9B6C-25CC743075FD}" srcOrd="2" destOrd="0" parTransId="{3732A4AC-554B-41D5-9D7C-6313C549CBC9}" sibTransId="{8863D997-57FE-4BFC-A618-1E9A60C7244F}"/>
    <dgm:cxn modelId="{B0A398F9-C89E-4354-A2F1-CA88AEB24338}" type="presOf" srcId="{3D48FB7A-C4D1-48C2-A0AC-8A8C8EF7C5D9}" destId="{D5BC953D-EC88-41EE-AA59-CE87CE118CF6}" srcOrd="0" destOrd="0" presId="urn:microsoft.com/office/officeart/2005/8/layout/venn3"/>
    <dgm:cxn modelId="{CC3F14FB-0F39-4611-B1E9-7D7C8EB4486F}" type="presParOf" srcId="{C32D34CE-B176-4C1D-A421-6E928B3F5F0F}" destId="{24654071-EB6B-4C8A-A418-E86B926CF77F}" srcOrd="0" destOrd="0" presId="urn:microsoft.com/office/officeart/2005/8/layout/venn3"/>
    <dgm:cxn modelId="{2965BAA4-7E8A-4382-BC23-195D401DE274}" type="presParOf" srcId="{C32D34CE-B176-4C1D-A421-6E928B3F5F0F}" destId="{6029E9B1-7BA0-4216-BD8F-B7D04C182386}" srcOrd="1" destOrd="0" presId="urn:microsoft.com/office/officeart/2005/8/layout/venn3"/>
    <dgm:cxn modelId="{ADEC8B46-FDD6-4E41-9C84-97916E2CCC3D}" type="presParOf" srcId="{C32D34CE-B176-4C1D-A421-6E928B3F5F0F}" destId="{D5BC953D-EC88-41EE-AA59-CE87CE118CF6}" srcOrd="2" destOrd="0" presId="urn:microsoft.com/office/officeart/2005/8/layout/venn3"/>
    <dgm:cxn modelId="{69C2997E-B13F-4554-A64F-C004B40D1F42}" type="presParOf" srcId="{C32D34CE-B176-4C1D-A421-6E928B3F5F0F}" destId="{53792F0E-002C-4BA1-9D60-A38720D8E928}" srcOrd="3" destOrd="0" presId="urn:microsoft.com/office/officeart/2005/8/layout/venn3"/>
    <dgm:cxn modelId="{D102BA97-9DFE-4F1B-8E04-F3F049BC49A3}" type="presParOf" srcId="{C32D34CE-B176-4C1D-A421-6E928B3F5F0F}" destId="{0B200A0F-A7D2-4ADA-93BA-78F9BF82979F}" srcOrd="4" destOrd="0" presId="urn:microsoft.com/office/officeart/2005/8/layout/venn3"/>
    <dgm:cxn modelId="{3DB57F86-4434-407E-8237-C1B5089DA1C4}" type="presParOf" srcId="{C32D34CE-B176-4C1D-A421-6E928B3F5F0F}" destId="{CBA125C4-A1BF-41A7-A21E-E0C790A536DF}" srcOrd="5" destOrd="0" presId="urn:microsoft.com/office/officeart/2005/8/layout/venn3"/>
    <dgm:cxn modelId="{DCB17675-2480-4138-B58E-12B3A9816241}" type="presParOf" srcId="{C32D34CE-B176-4C1D-A421-6E928B3F5F0F}" destId="{F2EC262F-5A76-4C42-A1A3-B79171D85FA2}"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CBE02525-814B-4C63-B791-E85F184CB22C}" type="doc">
      <dgm:prSet loTypeId="urn:microsoft.com/office/officeart/2008/layout/VerticalCurvedList" loCatId="list" qsTypeId="urn:microsoft.com/office/officeart/2005/8/quickstyle/simple5"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3200" dirty="0"/>
            <a:t>يضمن استمرارية المؤسسة بعد الأزمة</a:t>
          </a:r>
          <a:endParaRPr lang="ar-SY" sz="3200" b="0" dirty="0">
            <a:solidFill>
              <a:schemeClr val="tx1"/>
            </a:solidFill>
            <a:effectLst/>
            <a:latin typeface="Times New Roman"/>
            <a:cs typeface="+mj-cs"/>
          </a:endParaRPr>
        </a:p>
      </dgm:t>
    </dgm:pt>
    <dgm:pt modelId="{4A319E67-A9C8-4D63-8282-35CC0EDAEECD}" type="parTrans" cxnId="{0855A41A-104B-4913-B792-6AF7AD50E2BA}">
      <dgm:prSet/>
      <dgm:spPr/>
      <dgm:t>
        <a:bodyPr/>
        <a:lstStyle/>
        <a:p>
          <a:pPr rtl="1"/>
          <a:endParaRPr lang="ar-SY" sz="3200" b="0">
            <a:solidFill>
              <a:schemeClr val="tx1"/>
            </a:solidFill>
            <a:cs typeface="+mj-cs"/>
          </a:endParaRPr>
        </a:p>
      </dgm:t>
    </dgm:pt>
    <dgm:pt modelId="{2BA75C1D-5F4D-4AE4-A905-FB3FA8CBE875}" type="sibTrans" cxnId="{0855A41A-104B-4913-B792-6AF7AD50E2BA}">
      <dgm:prSet/>
      <dgm:spPr/>
      <dgm:t>
        <a:bodyPr/>
        <a:lstStyle/>
        <a:p>
          <a:pPr rtl="1"/>
          <a:endParaRPr lang="ar-SY" sz="3200" b="0">
            <a:solidFill>
              <a:schemeClr val="tx1"/>
            </a:solidFill>
            <a:cs typeface="+mj-cs"/>
          </a:endParaRPr>
        </a:p>
      </dgm:t>
    </dgm:pt>
    <dgm:pt modelId="{88B24CFA-197C-43E6-8C39-B81D55231FFA}">
      <dgm:prSet phldrT="[نص]" custT="1"/>
      <dgm:spPr/>
      <dgm:t>
        <a:bodyPr/>
        <a:lstStyle/>
        <a:p>
          <a:pPr algn="r" rtl="1"/>
          <a:r>
            <a:rPr lang="ar-SA" sz="3200" dirty="0"/>
            <a:t>يعيد الثقة لدى الموظفين والعملاء وأصحاب المصلحة</a:t>
          </a:r>
          <a:r>
            <a:rPr lang="en-US" sz="3200" dirty="0"/>
            <a:t>.</a:t>
          </a:r>
          <a:endParaRPr lang="ar-SY" sz="3200" b="0" dirty="0">
            <a:solidFill>
              <a:schemeClr val="tx1"/>
            </a:solidFill>
            <a:effectLst/>
            <a:latin typeface="Times New Roman"/>
            <a:cs typeface="+mj-cs"/>
          </a:endParaRPr>
        </a:p>
      </dgm:t>
    </dgm:pt>
    <dgm:pt modelId="{AB02665C-8248-4AF5-93E0-D5F52230A1F3}" type="parTrans" cxnId="{1AE62356-1FEC-4A47-9D17-3E62B1D57A1C}">
      <dgm:prSet/>
      <dgm:spPr/>
      <dgm:t>
        <a:bodyPr/>
        <a:lstStyle/>
        <a:p>
          <a:pPr rtl="1"/>
          <a:endParaRPr lang="ar-SY" sz="3200" b="0">
            <a:solidFill>
              <a:schemeClr val="tx1"/>
            </a:solidFill>
            <a:cs typeface="+mj-cs"/>
          </a:endParaRPr>
        </a:p>
      </dgm:t>
    </dgm:pt>
    <dgm:pt modelId="{3D8B1CA2-4B57-47ED-9658-0D8087C64347}" type="sibTrans" cxnId="{1AE62356-1FEC-4A47-9D17-3E62B1D57A1C}">
      <dgm:prSet/>
      <dgm:spPr/>
      <dgm:t>
        <a:bodyPr/>
        <a:lstStyle/>
        <a:p>
          <a:pPr rtl="1"/>
          <a:endParaRPr lang="ar-SY" sz="3200" b="0">
            <a:solidFill>
              <a:schemeClr val="tx1"/>
            </a:solidFill>
            <a:cs typeface="+mj-cs"/>
          </a:endParaRPr>
        </a:p>
      </dgm:t>
    </dgm:pt>
    <dgm:pt modelId="{6FADF429-1D05-45D2-9838-95765662E884}">
      <dgm:prSet phldrT="[نص]" custT="1"/>
      <dgm:spPr/>
      <dgm:t>
        <a:bodyPr/>
        <a:lstStyle/>
        <a:p>
          <a:pPr algn="r" rtl="1"/>
          <a:r>
            <a:rPr lang="ar-SA" sz="3200" dirty="0"/>
            <a:t>يهيئ المؤسسة للانطلاق مجددًا بشكل أقوى</a:t>
          </a:r>
          <a:r>
            <a:rPr lang="en-US" sz="3200" dirty="0"/>
            <a:t>.</a:t>
          </a:r>
          <a:endParaRPr lang="ar-SY" sz="3200" b="0" dirty="0">
            <a:solidFill>
              <a:schemeClr val="tx1"/>
            </a:solidFill>
            <a:effectLst/>
            <a:latin typeface="Times New Roman"/>
            <a:cs typeface="+mj-cs"/>
          </a:endParaRPr>
        </a:p>
      </dgm:t>
    </dgm:pt>
    <dgm:pt modelId="{AC02A541-43CD-4429-9A81-1BCC209CD87D}" type="parTrans" cxnId="{927D2398-B7CC-4CDB-89E3-996E98722E78}">
      <dgm:prSet/>
      <dgm:spPr/>
      <dgm:t>
        <a:bodyPr/>
        <a:lstStyle/>
        <a:p>
          <a:pPr rtl="1"/>
          <a:endParaRPr lang="ar-SY" sz="3200" b="0">
            <a:solidFill>
              <a:schemeClr val="tx1"/>
            </a:solidFill>
            <a:cs typeface="+mj-cs"/>
          </a:endParaRPr>
        </a:p>
      </dgm:t>
    </dgm:pt>
    <dgm:pt modelId="{B3AD5526-61F6-481B-A914-8F232A15F1AA}" type="sibTrans" cxnId="{927D2398-B7CC-4CDB-89E3-996E98722E78}">
      <dgm:prSet/>
      <dgm:spPr/>
      <dgm:t>
        <a:bodyPr/>
        <a:lstStyle/>
        <a:p>
          <a:pPr rtl="1"/>
          <a:endParaRPr lang="ar-SY" sz="3200" b="0">
            <a:solidFill>
              <a:schemeClr val="tx1"/>
            </a:solidFill>
            <a:cs typeface="+mj-cs"/>
          </a:endParaRPr>
        </a:p>
      </dgm:t>
    </dgm:pt>
    <dgm:pt modelId="{747F70AD-CB1B-44B2-A441-A999C5D08CE2}" type="pres">
      <dgm:prSet presAssocID="{CBE02525-814B-4C63-B791-E85F184CB22C}" presName="Name0" presStyleCnt="0">
        <dgm:presLayoutVars>
          <dgm:chMax val="7"/>
          <dgm:chPref val="7"/>
          <dgm:dir val="rev"/>
        </dgm:presLayoutVars>
      </dgm:prSet>
      <dgm:spPr/>
    </dgm:pt>
    <dgm:pt modelId="{4EF9C5D6-7164-4D0C-98F6-D9ED0A24A342}" type="pres">
      <dgm:prSet presAssocID="{CBE02525-814B-4C63-B791-E85F184CB22C}" presName="Name1" presStyleCnt="0"/>
      <dgm:spPr/>
    </dgm:pt>
    <dgm:pt modelId="{D5089F6E-3EC6-4300-A951-DEB845759146}" type="pres">
      <dgm:prSet presAssocID="{CBE02525-814B-4C63-B791-E85F184CB22C}" presName="cycle" presStyleCnt="0"/>
      <dgm:spPr/>
    </dgm:pt>
    <dgm:pt modelId="{7136A23F-144E-403B-AB54-D9B66653745A}" type="pres">
      <dgm:prSet presAssocID="{CBE02525-814B-4C63-B791-E85F184CB22C}" presName="srcNode" presStyleLbl="node1" presStyleIdx="0" presStyleCnt="3"/>
      <dgm:spPr/>
    </dgm:pt>
    <dgm:pt modelId="{17F51A43-D3D9-4A04-9B39-AFB14283A306}" type="pres">
      <dgm:prSet presAssocID="{CBE02525-814B-4C63-B791-E85F184CB22C}" presName="conn" presStyleLbl="parChTrans1D2" presStyleIdx="0" presStyleCnt="1"/>
      <dgm:spPr/>
    </dgm:pt>
    <dgm:pt modelId="{EEA019B9-58B4-4F0D-8A79-E2F5FDFB62CE}" type="pres">
      <dgm:prSet presAssocID="{CBE02525-814B-4C63-B791-E85F184CB22C}" presName="extraNode" presStyleLbl="node1" presStyleIdx="0" presStyleCnt="3"/>
      <dgm:spPr/>
    </dgm:pt>
    <dgm:pt modelId="{D0FD5819-A6BF-4E22-84BA-99D0B8DAC5F3}" type="pres">
      <dgm:prSet presAssocID="{CBE02525-814B-4C63-B791-E85F184CB22C}" presName="dstNode" presStyleLbl="node1" presStyleIdx="0" presStyleCnt="3"/>
      <dgm:spPr/>
    </dgm:pt>
    <dgm:pt modelId="{55AF36E1-5D5D-491C-91F3-D6E2B10A4657}" type="pres">
      <dgm:prSet presAssocID="{0E8336B0-7775-4651-A3D7-B58B8D7B04C0}" presName="text_1" presStyleLbl="node1" presStyleIdx="0" presStyleCnt="3">
        <dgm:presLayoutVars>
          <dgm:bulletEnabled val="1"/>
        </dgm:presLayoutVars>
      </dgm:prSet>
      <dgm:spPr/>
    </dgm:pt>
    <dgm:pt modelId="{504593F9-E377-4064-9E03-6CB7CA94D453}" type="pres">
      <dgm:prSet presAssocID="{0E8336B0-7775-4651-A3D7-B58B8D7B04C0}" presName="accent_1" presStyleCnt="0"/>
      <dgm:spPr/>
    </dgm:pt>
    <dgm:pt modelId="{DD5D6645-6B82-4B60-B9B8-4B53C4304DF4}" type="pres">
      <dgm:prSet presAssocID="{0E8336B0-7775-4651-A3D7-B58B8D7B04C0}" presName="accentRepeatNode" presStyleLbl="solidFgAcc1" presStyleIdx="0" presStyleCnt="3"/>
      <dgm:spPr/>
    </dgm:pt>
    <dgm:pt modelId="{5C035FAA-35DD-438A-96DE-85D1061ADA9F}" type="pres">
      <dgm:prSet presAssocID="{88B24CFA-197C-43E6-8C39-B81D55231FFA}" presName="text_2" presStyleLbl="node1" presStyleIdx="1" presStyleCnt="3">
        <dgm:presLayoutVars>
          <dgm:bulletEnabled val="1"/>
        </dgm:presLayoutVars>
      </dgm:prSet>
      <dgm:spPr/>
    </dgm:pt>
    <dgm:pt modelId="{0183955F-C9D6-435F-804B-18016CCFFFA1}" type="pres">
      <dgm:prSet presAssocID="{88B24CFA-197C-43E6-8C39-B81D55231FFA}" presName="accent_2" presStyleCnt="0"/>
      <dgm:spPr/>
    </dgm:pt>
    <dgm:pt modelId="{2C63DB5C-F089-4681-95F4-C8F0056E4F4D}" type="pres">
      <dgm:prSet presAssocID="{88B24CFA-197C-43E6-8C39-B81D55231FFA}" presName="accentRepeatNode" presStyleLbl="solidFgAcc1" presStyleIdx="1" presStyleCnt="3"/>
      <dgm:spPr/>
    </dgm:pt>
    <dgm:pt modelId="{EC9911B3-C4E1-4481-A6B5-FCB9CE915E47}" type="pres">
      <dgm:prSet presAssocID="{6FADF429-1D05-45D2-9838-95765662E884}" presName="text_3" presStyleLbl="node1" presStyleIdx="2" presStyleCnt="3" custLinFactNeighborX="-2797" custLinFactNeighborY="9819">
        <dgm:presLayoutVars>
          <dgm:bulletEnabled val="1"/>
        </dgm:presLayoutVars>
      </dgm:prSet>
      <dgm:spPr/>
    </dgm:pt>
    <dgm:pt modelId="{65C0965B-745D-49C7-8B28-312662EC6D09}" type="pres">
      <dgm:prSet presAssocID="{6FADF429-1D05-45D2-9838-95765662E884}" presName="accent_3" presStyleCnt="0"/>
      <dgm:spPr/>
    </dgm:pt>
    <dgm:pt modelId="{0368ACDA-CB95-4265-8F5D-2404703C98DC}" type="pres">
      <dgm:prSet presAssocID="{6FADF429-1D05-45D2-9838-95765662E884}" presName="accentRepeatNode" presStyleLbl="solidFgAcc1" presStyleIdx="2" presStyleCnt="3"/>
      <dgm:spPr/>
    </dgm:pt>
  </dgm:ptLst>
  <dgm:cxnLst>
    <dgm:cxn modelId="{0855A41A-104B-4913-B792-6AF7AD50E2BA}" srcId="{CBE02525-814B-4C63-B791-E85F184CB22C}" destId="{0E8336B0-7775-4651-A3D7-B58B8D7B04C0}" srcOrd="0" destOrd="0" parTransId="{4A319E67-A9C8-4D63-8282-35CC0EDAEECD}" sibTransId="{2BA75C1D-5F4D-4AE4-A905-FB3FA8CBE875}"/>
    <dgm:cxn modelId="{7C686F1E-80C2-43A8-83B2-32DD15E8A480}" type="presOf" srcId="{CBE02525-814B-4C63-B791-E85F184CB22C}" destId="{747F70AD-CB1B-44B2-A441-A999C5D08CE2}" srcOrd="0" destOrd="0" presId="urn:microsoft.com/office/officeart/2008/layout/VerticalCurvedList"/>
    <dgm:cxn modelId="{9695B72A-A7B5-46A8-B835-48E5C4A40925}" type="presOf" srcId="{88B24CFA-197C-43E6-8C39-B81D55231FFA}" destId="{5C035FAA-35DD-438A-96DE-85D1061ADA9F}" srcOrd="0" destOrd="0" presId="urn:microsoft.com/office/officeart/2008/layout/VerticalCurvedList"/>
    <dgm:cxn modelId="{66F83048-7C20-49A7-A27F-5A671587A143}" type="presOf" srcId="{2BA75C1D-5F4D-4AE4-A905-FB3FA8CBE875}" destId="{17F51A43-D3D9-4A04-9B39-AFB14283A306}" srcOrd="0" destOrd="0" presId="urn:microsoft.com/office/officeart/2008/layout/VerticalCurvedList"/>
    <dgm:cxn modelId="{1AE62356-1FEC-4A47-9D17-3E62B1D57A1C}" srcId="{CBE02525-814B-4C63-B791-E85F184CB22C}" destId="{88B24CFA-197C-43E6-8C39-B81D55231FFA}" srcOrd="1" destOrd="0" parTransId="{AB02665C-8248-4AF5-93E0-D5F52230A1F3}" sibTransId="{3D8B1CA2-4B57-47ED-9658-0D8087C64347}"/>
    <dgm:cxn modelId="{927D2398-B7CC-4CDB-89E3-996E98722E78}" srcId="{CBE02525-814B-4C63-B791-E85F184CB22C}" destId="{6FADF429-1D05-45D2-9838-95765662E884}" srcOrd="2" destOrd="0" parTransId="{AC02A541-43CD-4429-9A81-1BCC209CD87D}" sibTransId="{B3AD5526-61F6-481B-A914-8F232A15F1AA}"/>
    <dgm:cxn modelId="{D6B7049F-E514-41D9-B38A-AE758A9BA8E3}" type="presOf" srcId="{6FADF429-1D05-45D2-9838-95765662E884}" destId="{EC9911B3-C4E1-4481-A6B5-FCB9CE915E47}" srcOrd="0" destOrd="0" presId="urn:microsoft.com/office/officeart/2008/layout/VerticalCurvedList"/>
    <dgm:cxn modelId="{EFAC10CA-B67D-4113-9735-E285523E1F7F}" type="presOf" srcId="{0E8336B0-7775-4651-A3D7-B58B8D7B04C0}" destId="{55AF36E1-5D5D-491C-91F3-D6E2B10A4657}" srcOrd="0" destOrd="0" presId="urn:microsoft.com/office/officeart/2008/layout/VerticalCurvedList"/>
    <dgm:cxn modelId="{E8FA459E-6117-4DC4-BB02-63AF712898E8}" type="presParOf" srcId="{747F70AD-CB1B-44B2-A441-A999C5D08CE2}" destId="{4EF9C5D6-7164-4D0C-98F6-D9ED0A24A342}" srcOrd="0" destOrd="0" presId="urn:microsoft.com/office/officeart/2008/layout/VerticalCurvedList"/>
    <dgm:cxn modelId="{735CBC8C-9F16-4319-9727-37448CF9985A}" type="presParOf" srcId="{4EF9C5D6-7164-4D0C-98F6-D9ED0A24A342}" destId="{D5089F6E-3EC6-4300-A951-DEB845759146}" srcOrd="0" destOrd="0" presId="urn:microsoft.com/office/officeart/2008/layout/VerticalCurvedList"/>
    <dgm:cxn modelId="{E7D22198-AE87-445C-87BD-2CE7E4D6D95C}" type="presParOf" srcId="{D5089F6E-3EC6-4300-A951-DEB845759146}" destId="{7136A23F-144E-403B-AB54-D9B66653745A}" srcOrd="0" destOrd="0" presId="urn:microsoft.com/office/officeart/2008/layout/VerticalCurvedList"/>
    <dgm:cxn modelId="{AAF9AE62-F420-40BF-95C0-BD2201FB869E}" type="presParOf" srcId="{D5089F6E-3EC6-4300-A951-DEB845759146}" destId="{17F51A43-D3D9-4A04-9B39-AFB14283A306}" srcOrd="1" destOrd="0" presId="urn:microsoft.com/office/officeart/2008/layout/VerticalCurvedList"/>
    <dgm:cxn modelId="{CAA02551-6981-4F47-A7CF-D337E623E97F}" type="presParOf" srcId="{D5089F6E-3EC6-4300-A951-DEB845759146}" destId="{EEA019B9-58B4-4F0D-8A79-E2F5FDFB62CE}" srcOrd="2" destOrd="0" presId="urn:microsoft.com/office/officeart/2008/layout/VerticalCurvedList"/>
    <dgm:cxn modelId="{0E094913-3D61-4CC9-96E4-9737FC8B9262}" type="presParOf" srcId="{D5089F6E-3EC6-4300-A951-DEB845759146}" destId="{D0FD5819-A6BF-4E22-84BA-99D0B8DAC5F3}" srcOrd="3" destOrd="0" presId="urn:microsoft.com/office/officeart/2008/layout/VerticalCurvedList"/>
    <dgm:cxn modelId="{3CE4FF4E-6506-4FFB-9BA0-7B96C0AACA0C}" type="presParOf" srcId="{4EF9C5D6-7164-4D0C-98F6-D9ED0A24A342}" destId="{55AF36E1-5D5D-491C-91F3-D6E2B10A4657}" srcOrd="1" destOrd="0" presId="urn:microsoft.com/office/officeart/2008/layout/VerticalCurvedList"/>
    <dgm:cxn modelId="{E44E8D5A-ECF1-4130-A734-F1AF74560E89}" type="presParOf" srcId="{4EF9C5D6-7164-4D0C-98F6-D9ED0A24A342}" destId="{504593F9-E377-4064-9E03-6CB7CA94D453}" srcOrd="2" destOrd="0" presId="urn:microsoft.com/office/officeart/2008/layout/VerticalCurvedList"/>
    <dgm:cxn modelId="{76ED31FC-8772-4482-BF14-8F87A27C4F2D}" type="presParOf" srcId="{504593F9-E377-4064-9E03-6CB7CA94D453}" destId="{DD5D6645-6B82-4B60-B9B8-4B53C4304DF4}" srcOrd="0" destOrd="0" presId="urn:microsoft.com/office/officeart/2008/layout/VerticalCurvedList"/>
    <dgm:cxn modelId="{37E672D4-57E7-4769-AC8E-5B6C56F7163B}" type="presParOf" srcId="{4EF9C5D6-7164-4D0C-98F6-D9ED0A24A342}" destId="{5C035FAA-35DD-438A-96DE-85D1061ADA9F}" srcOrd="3" destOrd="0" presId="urn:microsoft.com/office/officeart/2008/layout/VerticalCurvedList"/>
    <dgm:cxn modelId="{D9E604BE-97B2-46ED-8693-30CCB732FE4D}" type="presParOf" srcId="{4EF9C5D6-7164-4D0C-98F6-D9ED0A24A342}" destId="{0183955F-C9D6-435F-804B-18016CCFFFA1}" srcOrd="4" destOrd="0" presId="urn:microsoft.com/office/officeart/2008/layout/VerticalCurvedList"/>
    <dgm:cxn modelId="{B2B1DD4A-E4A9-4189-986A-20576DB64D43}" type="presParOf" srcId="{0183955F-C9D6-435F-804B-18016CCFFFA1}" destId="{2C63DB5C-F089-4681-95F4-C8F0056E4F4D}" srcOrd="0" destOrd="0" presId="urn:microsoft.com/office/officeart/2008/layout/VerticalCurvedList"/>
    <dgm:cxn modelId="{CE8E5C98-A25C-41B1-AD2C-4372AECB2EBA}" type="presParOf" srcId="{4EF9C5D6-7164-4D0C-98F6-D9ED0A24A342}" destId="{EC9911B3-C4E1-4481-A6B5-FCB9CE915E47}" srcOrd="5" destOrd="0" presId="urn:microsoft.com/office/officeart/2008/layout/VerticalCurvedList"/>
    <dgm:cxn modelId="{4AB780C9-EE8F-48B7-A372-8713278A2A95}" type="presParOf" srcId="{4EF9C5D6-7164-4D0C-98F6-D9ED0A24A342}" destId="{65C0965B-745D-49C7-8B28-312662EC6D09}" srcOrd="6" destOrd="0" presId="urn:microsoft.com/office/officeart/2008/layout/VerticalCurvedList"/>
    <dgm:cxn modelId="{953A11C2-60B3-46D1-9FB2-CC378E959E73}" type="presParOf" srcId="{65C0965B-745D-49C7-8B28-312662EC6D09}" destId="{0368ACDA-CB95-4265-8F5D-2404703C98D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CBE02525-814B-4C63-B791-E85F184CB22C}" type="doc">
      <dgm:prSet loTypeId="urn:microsoft.com/office/officeart/2005/8/layout/pyramid2" loCatId="list" qsTypeId="urn:microsoft.com/office/officeart/2005/8/quickstyle/simple5" qsCatId="simple" csTypeId="urn:microsoft.com/office/officeart/2005/8/colors/colorful4" csCatId="colorful" phldr="1"/>
      <dgm:spPr/>
      <dgm:t>
        <a:bodyPr/>
        <a:lstStyle/>
        <a:p>
          <a:pPr rtl="1"/>
          <a:endParaRPr lang="ar-SY"/>
        </a:p>
      </dgm:t>
    </dgm:pt>
    <dgm:pt modelId="{0E8336B0-7775-4651-A3D7-B58B8D7B04C0}">
      <dgm:prSet phldrT="[نص]" custT="1"/>
      <dgm:spPr/>
      <dgm:t>
        <a:bodyPr/>
        <a:lstStyle/>
        <a:p>
          <a:pPr algn="r" rtl="1"/>
          <a:r>
            <a:rPr lang="ar-SA" sz="3200">
              <a:cs typeface="+mj-cs"/>
            </a:rPr>
            <a:t>تقييم حجم الأضرار والخسائر</a:t>
          </a:r>
          <a:endParaRPr lang="ar-SY" sz="3200" b="0" dirty="0">
            <a:effectLst/>
            <a:latin typeface="Times New Roman"/>
            <a:cs typeface="+mj-cs"/>
          </a:endParaRPr>
        </a:p>
      </dgm:t>
    </dgm:pt>
    <dgm:pt modelId="{4A319E67-A9C8-4D63-8282-35CC0EDAEECD}" type="parTrans" cxnId="{0855A41A-104B-4913-B792-6AF7AD50E2BA}">
      <dgm:prSet/>
      <dgm:spPr/>
      <dgm:t>
        <a:bodyPr/>
        <a:lstStyle/>
        <a:p>
          <a:pPr algn="r" rtl="1"/>
          <a:endParaRPr lang="ar-SY" sz="3200" b="0">
            <a:solidFill>
              <a:schemeClr val="tx1"/>
            </a:solidFill>
            <a:cs typeface="+mj-cs"/>
          </a:endParaRPr>
        </a:p>
      </dgm:t>
    </dgm:pt>
    <dgm:pt modelId="{2BA75C1D-5F4D-4AE4-A905-FB3FA8CBE875}" type="sibTrans" cxnId="{0855A41A-104B-4913-B792-6AF7AD50E2BA}">
      <dgm:prSet/>
      <dgm:spPr/>
      <dgm:t>
        <a:bodyPr/>
        <a:lstStyle/>
        <a:p>
          <a:pPr algn="r" rtl="1"/>
          <a:endParaRPr lang="ar-SY" sz="3200" b="0">
            <a:solidFill>
              <a:schemeClr val="tx1"/>
            </a:solidFill>
            <a:cs typeface="+mj-cs"/>
          </a:endParaRPr>
        </a:p>
      </dgm:t>
    </dgm:pt>
    <dgm:pt modelId="{88B24CFA-197C-43E6-8C39-B81D55231FFA}">
      <dgm:prSet phldrT="[نص]" custT="1"/>
      <dgm:spPr/>
      <dgm:t>
        <a:bodyPr/>
        <a:lstStyle/>
        <a:p>
          <a:pPr algn="r" rtl="1"/>
          <a:r>
            <a:rPr lang="ar-SA" sz="3200">
              <a:cs typeface="+mj-cs"/>
            </a:rPr>
            <a:t>وضع خطة إصلاح شاملة</a:t>
          </a:r>
          <a:r>
            <a:rPr lang="en-US" sz="3200">
              <a:cs typeface="+mj-cs"/>
            </a:rPr>
            <a:t>.</a:t>
          </a:r>
          <a:endParaRPr lang="ar-SY" sz="3200" b="0" dirty="0">
            <a:effectLst/>
            <a:latin typeface="Times New Roman"/>
            <a:cs typeface="+mj-cs"/>
          </a:endParaRPr>
        </a:p>
      </dgm:t>
    </dgm:pt>
    <dgm:pt modelId="{AB02665C-8248-4AF5-93E0-D5F52230A1F3}" type="parTrans" cxnId="{1AE62356-1FEC-4A47-9D17-3E62B1D57A1C}">
      <dgm:prSet/>
      <dgm:spPr/>
      <dgm:t>
        <a:bodyPr/>
        <a:lstStyle/>
        <a:p>
          <a:pPr algn="r" rtl="1"/>
          <a:endParaRPr lang="ar-SY" sz="3200" b="0">
            <a:solidFill>
              <a:schemeClr val="tx1"/>
            </a:solidFill>
            <a:cs typeface="+mj-cs"/>
          </a:endParaRPr>
        </a:p>
      </dgm:t>
    </dgm:pt>
    <dgm:pt modelId="{3D8B1CA2-4B57-47ED-9658-0D8087C64347}" type="sibTrans" cxnId="{1AE62356-1FEC-4A47-9D17-3E62B1D57A1C}">
      <dgm:prSet/>
      <dgm:spPr/>
      <dgm:t>
        <a:bodyPr/>
        <a:lstStyle/>
        <a:p>
          <a:pPr algn="r" rtl="1"/>
          <a:endParaRPr lang="ar-SY" sz="3200" b="0">
            <a:solidFill>
              <a:schemeClr val="tx1"/>
            </a:solidFill>
            <a:cs typeface="+mj-cs"/>
          </a:endParaRPr>
        </a:p>
      </dgm:t>
    </dgm:pt>
    <dgm:pt modelId="{6FADF429-1D05-45D2-9838-95765662E884}">
      <dgm:prSet phldrT="[نص]" custT="1"/>
      <dgm:spPr/>
      <dgm:t>
        <a:bodyPr/>
        <a:lstStyle/>
        <a:p>
          <a:pPr algn="r" rtl="1"/>
          <a:r>
            <a:rPr lang="ar-SA" sz="3200">
              <a:cs typeface="+mj-cs"/>
            </a:rPr>
            <a:t>إعادة تشغيل العمليات الأساسية</a:t>
          </a:r>
          <a:r>
            <a:rPr lang="en-US" sz="3200">
              <a:cs typeface="+mj-cs"/>
            </a:rPr>
            <a:t>.</a:t>
          </a:r>
          <a:endParaRPr lang="ar-SY" sz="3200" b="0" dirty="0">
            <a:effectLst/>
            <a:latin typeface="Times New Roman"/>
            <a:cs typeface="+mj-cs"/>
          </a:endParaRPr>
        </a:p>
      </dgm:t>
    </dgm:pt>
    <dgm:pt modelId="{AC02A541-43CD-4429-9A81-1BCC209CD87D}" type="parTrans" cxnId="{927D2398-B7CC-4CDB-89E3-996E98722E78}">
      <dgm:prSet/>
      <dgm:spPr/>
      <dgm:t>
        <a:bodyPr/>
        <a:lstStyle/>
        <a:p>
          <a:pPr algn="r" rtl="1"/>
          <a:endParaRPr lang="ar-SY" sz="3200" b="0">
            <a:solidFill>
              <a:schemeClr val="tx1"/>
            </a:solidFill>
            <a:cs typeface="+mj-cs"/>
          </a:endParaRPr>
        </a:p>
      </dgm:t>
    </dgm:pt>
    <dgm:pt modelId="{B3AD5526-61F6-481B-A914-8F232A15F1AA}" type="sibTrans" cxnId="{927D2398-B7CC-4CDB-89E3-996E98722E78}">
      <dgm:prSet/>
      <dgm:spPr/>
      <dgm:t>
        <a:bodyPr/>
        <a:lstStyle/>
        <a:p>
          <a:pPr algn="r" rtl="1"/>
          <a:endParaRPr lang="ar-SY" sz="3200" b="0">
            <a:solidFill>
              <a:schemeClr val="tx1"/>
            </a:solidFill>
            <a:cs typeface="+mj-cs"/>
          </a:endParaRPr>
        </a:p>
      </dgm:t>
    </dgm:pt>
    <dgm:pt modelId="{A2140A2C-12FF-4E38-B941-A95884E8BB70}">
      <dgm:prSet phldrT="[نص]" custT="1"/>
      <dgm:spPr/>
      <dgm:t>
        <a:bodyPr/>
        <a:lstStyle/>
        <a:p>
          <a:pPr algn="r" rtl="1"/>
          <a:r>
            <a:rPr lang="ar-SA" sz="3200" dirty="0">
              <a:cs typeface="+mj-cs"/>
            </a:rPr>
            <a:t>متابعة الأداء وضمان الاستقرار</a:t>
          </a:r>
          <a:r>
            <a:rPr lang="en-US" sz="3200" dirty="0">
              <a:cs typeface="+mj-cs"/>
            </a:rPr>
            <a:t>.</a:t>
          </a:r>
          <a:endParaRPr lang="ar-SY" sz="3200" b="0" dirty="0">
            <a:effectLst/>
            <a:latin typeface="Times New Roman"/>
            <a:cs typeface="+mj-cs"/>
          </a:endParaRPr>
        </a:p>
      </dgm:t>
    </dgm:pt>
    <dgm:pt modelId="{C2693CD2-ADD7-46BF-8344-BE5BD4D95B79}" type="parTrans" cxnId="{25CDB196-CCB2-4E24-B1D0-A549C675B3EA}">
      <dgm:prSet/>
      <dgm:spPr/>
      <dgm:t>
        <a:bodyPr/>
        <a:lstStyle/>
        <a:p>
          <a:pPr algn="r" rtl="1"/>
          <a:endParaRPr lang="ar-SA" sz="3200">
            <a:cs typeface="+mj-cs"/>
          </a:endParaRPr>
        </a:p>
      </dgm:t>
    </dgm:pt>
    <dgm:pt modelId="{818B838B-8256-41FC-98FD-22588B937406}" type="sibTrans" cxnId="{25CDB196-CCB2-4E24-B1D0-A549C675B3EA}">
      <dgm:prSet/>
      <dgm:spPr/>
      <dgm:t>
        <a:bodyPr/>
        <a:lstStyle/>
        <a:p>
          <a:pPr algn="r" rtl="1"/>
          <a:endParaRPr lang="ar-SA" sz="3200">
            <a:cs typeface="+mj-cs"/>
          </a:endParaRPr>
        </a:p>
      </dgm:t>
    </dgm:pt>
    <dgm:pt modelId="{C301FB31-BD82-4192-A8E9-40B80C120463}" type="pres">
      <dgm:prSet presAssocID="{CBE02525-814B-4C63-B791-E85F184CB22C}" presName="compositeShape" presStyleCnt="0">
        <dgm:presLayoutVars>
          <dgm:dir/>
          <dgm:resizeHandles/>
        </dgm:presLayoutVars>
      </dgm:prSet>
      <dgm:spPr/>
    </dgm:pt>
    <dgm:pt modelId="{CB0A4CB0-10BD-453A-AD0F-B1C1E3D52491}" type="pres">
      <dgm:prSet presAssocID="{CBE02525-814B-4C63-B791-E85F184CB22C}" presName="pyramid" presStyleLbl="node1" presStyleIdx="0" presStyleCnt="1"/>
      <dgm:spPr/>
    </dgm:pt>
    <dgm:pt modelId="{B2025963-7EDC-4E2B-9F55-15B4153ECB12}" type="pres">
      <dgm:prSet presAssocID="{CBE02525-814B-4C63-B791-E85F184CB22C}" presName="theList" presStyleCnt="0"/>
      <dgm:spPr/>
    </dgm:pt>
    <dgm:pt modelId="{FDB1BD98-AF54-4569-B484-AA2326B6328F}" type="pres">
      <dgm:prSet presAssocID="{0E8336B0-7775-4651-A3D7-B58B8D7B04C0}" presName="aNode" presStyleLbl="fgAcc1" presStyleIdx="0" presStyleCnt="4" custScaleX="380871">
        <dgm:presLayoutVars>
          <dgm:bulletEnabled val="1"/>
        </dgm:presLayoutVars>
      </dgm:prSet>
      <dgm:spPr/>
    </dgm:pt>
    <dgm:pt modelId="{8D34F8BF-7B87-462F-821E-F0BC93C196DE}" type="pres">
      <dgm:prSet presAssocID="{0E8336B0-7775-4651-A3D7-B58B8D7B04C0}" presName="aSpace" presStyleCnt="0"/>
      <dgm:spPr/>
    </dgm:pt>
    <dgm:pt modelId="{981D0E9B-4F47-4904-BC9E-0E365B10DE14}" type="pres">
      <dgm:prSet presAssocID="{88B24CFA-197C-43E6-8C39-B81D55231FFA}" presName="aNode" presStyleLbl="fgAcc1" presStyleIdx="1" presStyleCnt="4" custScaleX="380871">
        <dgm:presLayoutVars>
          <dgm:bulletEnabled val="1"/>
        </dgm:presLayoutVars>
      </dgm:prSet>
      <dgm:spPr/>
    </dgm:pt>
    <dgm:pt modelId="{398E5616-4DC8-4885-81C2-52F8CA620780}" type="pres">
      <dgm:prSet presAssocID="{88B24CFA-197C-43E6-8C39-B81D55231FFA}" presName="aSpace" presStyleCnt="0"/>
      <dgm:spPr/>
    </dgm:pt>
    <dgm:pt modelId="{204829C4-9E39-4F96-8867-2F8041B57695}" type="pres">
      <dgm:prSet presAssocID="{6FADF429-1D05-45D2-9838-95765662E884}" presName="aNode" presStyleLbl="fgAcc1" presStyleIdx="2" presStyleCnt="4" custScaleX="380871">
        <dgm:presLayoutVars>
          <dgm:bulletEnabled val="1"/>
        </dgm:presLayoutVars>
      </dgm:prSet>
      <dgm:spPr/>
    </dgm:pt>
    <dgm:pt modelId="{039F92D9-9A1E-4CAE-8586-F3D3FCA2378B}" type="pres">
      <dgm:prSet presAssocID="{6FADF429-1D05-45D2-9838-95765662E884}" presName="aSpace" presStyleCnt="0"/>
      <dgm:spPr/>
    </dgm:pt>
    <dgm:pt modelId="{3C4E2106-077F-4A00-B05C-C80AD801E796}" type="pres">
      <dgm:prSet presAssocID="{A2140A2C-12FF-4E38-B941-A95884E8BB70}" presName="aNode" presStyleLbl="fgAcc1" presStyleIdx="3" presStyleCnt="4" custScaleX="380871">
        <dgm:presLayoutVars>
          <dgm:bulletEnabled val="1"/>
        </dgm:presLayoutVars>
      </dgm:prSet>
      <dgm:spPr/>
    </dgm:pt>
    <dgm:pt modelId="{8377C6AF-152F-4CEF-B6A7-9C641DA037A0}" type="pres">
      <dgm:prSet presAssocID="{A2140A2C-12FF-4E38-B941-A95884E8BB70}" presName="aSpace" presStyleCnt="0"/>
      <dgm:spPr/>
    </dgm:pt>
  </dgm:ptLst>
  <dgm:cxnLst>
    <dgm:cxn modelId="{0855A41A-104B-4913-B792-6AF7AD50E2BA}" srcId="{CBE02525-814B-4C63-B791-E85F184CB22C}" destId="{0E8336B0-7775-4651-A3D7-B58B8D7B04C0}" srcOrd="0" destOrd="0" parTransId="{4A319E67-A9C8-4D63-8282-35CC0EDAEECD}" sibTransId="{2BA75C1D-5F4D-4AE4-A905-FB3FA8CBE875}"/>
    <dgm:cxn modelId="{1682B93B-2A05-47D2-B00E-DD776A8405C5}" type="presOf" srcId="{0E8336B0-7775-4651-A3D7-B58B8D7B04C0}" destId="{FDB1BD98-AF54-4569-B484-AA2326B6328F}" srcOrd="0" destOrd="0" presId="urn:microsoft.com/office/officeart/2005/8/layout/pyramid2"/>
    <dgm:cxn modelId="{FF81C542-DF17-47FC-BB35-3C65199550D5}" type="presOf" srcId="{6FADF429-1D05-45D2-9838-95765662E884}" destId="{204829C4-9E39-4F96-8867-2F8041B57695}" srcOrd="0" destOrd="0" presId="urn:microsoft.com/office/officeart/2005/8/layout/pyramid2"/>
    <dgm:cxn modelId="{1081F347-D772-4939-A90F-4F5A16364ECC}" type="presOf" srcId="{A2140A2C-12FF-4E38-B941-A95884E8BB70}" destId="{3C4E2106-077F-4A00-B05C-C80AD801E796}" srcOrd="0" destOrd="0" presId="urn:microsoft.com/office/officeart/2005/8/layout/pyramid2"/>
    <dgm:cxn modelId="{1AE62356-1FEC-4A47-9D17-3E62B1D57A1C}" srcId="{CBE02525-814B-4C63-B791-E85F184CB22C}" destId="{88B24CFA-197C-43E6-8C39-B81D55231FFA}" srcOrd="1" destOrd="0" parTransId="{AB02665C-8248-4AF5-93E0-D5F52230A1F3}" sibTransId="{3D8B1CA2-4B57-47ED-9658-0D8087C64347}"/>
    <dgm:cxn modelId="{5E0A7182-1513-433B-A527-2398238532CB}" type="presOf" srcId="{88B24CFA-197C-43E6-8C39-B81D55231FFA}" destId="{981D0E9B-4F47-4904-BC9E-0E365B10DE14}" srcOrd="0" destOrd="0" presId="urn:microsoft.com/office/officeart/2005/8/layout/pyramid2"/>
    <dgm:cxn modelId="{25CDB196-CCB2-4E24-B1D0-A549C675B3EA}" srcId="{CBE02525-814B-4C63-B791-E85F184CB22C}" destId="{A2140A2C-12FF-4E38-B941-A95884E8BB70}" srcOrd="3" destOrd="0" parTransId="{C2693CD2-ADD7-46BF-8344-BE5BD4D95B79}" sibTransId="{818B838B-8256-41FC-98FD-22588B937406}"/>
    <dgm:cxn modelId="{927D2398-B7CC-4CDB-89E3-996E98722E78}" srcId="{CBE02525-814B-4C63-B791-E85F184CB22C}" destId="{6FADF429-1D05-45D2-9838-95765662E884}" srcOrd="2" destOrd="0" parTransId="{AC02A541-43CD-4429-9A81-1BCC209CD87D}" sibTransId="{B3AD5526-61F6-481B-A914-8F232A15F1AA}"/>
    <dgm:cxn modelId="{BFADCEB4-B24E-446E-B7B1-0AD941B1B532}" type="presOf" srcId="{CBE02525-814B-4C63-B791-E85F184CB22C}" destId="{C301FB31-BD82-4192-A8E9-40B80C120463}" srcOrd="0" destOrd="0" presId="urn:microsoft.com/office/officeart/2005/8/layout/pyramid2"/>
    <dgm:cxn modelId="{6D48FB38-B9D7-46CC-A070-B263F6182211}" type="presParOf" srcId="{C301FB31-BD82-4192-A8E9-40B80C120463}" destId="{CB0A4CB0-10BD-453A-AD0F-B1C1E3D52491}" srcOrd="0" destOrd="0" presId="urn:microsoft.com/office/officeart/2005/8/layout/pyramid2"/>
    <dgm:cxn modelId="{B04CA16C-7E47-4A59-A6D8-7EE254847DD7}" type="presParOf" srcId="{C301FB31-BD82-4192-A8E9-40B80C120463}" destId="{B2025963-7EDC-4E2B-9F55-15B4153ECB12}" srcOrd="1" destOrd="0" presId="urn:microsoft.com/office/officeart/2005/8/layout/pyramid2"/>
    <dgm:cxn modelId="{5EF83987-97C4-46EB-A4EB-70F5258008F3}" type="presParOf" srcId="{B2025963-7EDC-4E2B-9F55-15B4153ECB12}" destId="{FDB1BD98-AF54-4569-B484-AA2326B6328F}" srcOrd="0" destOrd="0" presId="urn:microsoft.com/office/officeart/2005/8/layout/pyramid2"/>
    <dgm:cxn modelId="{0A543DC8-223E-4F76-ACAE-05927D56C6B4}" type="presParOf" srcId="{B2025963-7EDC-4E2B-9F55-15B4153ECB12}" destId="{8D34F8BF-7B87-462F-821E-F0BC93C196DE}" srcOrd="1" destOrd="0" presId="urn:microsoft.com/office/officeart/2005/8/layout/pyramid2"/>
    <dgm:cxn modelId="{B5034293-A24C-47EB-BA8C-6ACDBABF88D5}" type="presParOf" srcId="{B2025963-7EDC-4E2B-9F55-15B4153ECB12}" destId="{981D0E9B-4F47-4904-BC9E-0E365B10DE14}" srcOrd="2" destOrd="0" presId="urn:microsoft.com/office/officeart/2005/8/layout/pyramid2"/>
    <dgm:cxn modelId="{A0CA74BF-9506-4F23-89BC-DFBFE6234C2C}" type="presParOf" srcId="{B2025963-7EDC-4E2B-9F55-15B4153ECB12}" destId="{398E5616-4DC8-4885-81C2-52F8CA620780}" srcOrd="3" destOrd="0" presId="urn:microsoft.com/office/officeart/2005/8/layout/pyramid2"/>
    <dgm:cxn modelId="{D3311AE2-9E3F-4C17-9DED-9B9F9858F96F}" type="presParOf" srcId="{B2025963-7EDC-4E2B-9F55-15B4153ECB12}" destId="{204829C4-9E39-4F96-8867-2F8041B57695}" srcOrd="4" destOrd="0" presId="urn:microsoft.com/office/officeart/2005/8/layout/pyramid2"/>
    <dgm:cxn modelId="{1A1CAADB-F979-4F17-9529-D028E719973B}" type="presParOf" srcId="{B2025963-7EDC-4E2B-9F55-15B4153ECB12}" destId="{039F92D9-9A1E-4CAE-8586-F3D3FCA2378B}" srcOrd="5" destOrd="0" presId="urn:microsoft.com/office/officeart/2005/8/layout/pyramid2"/>
    <dgm:cxn modelId="{47940EEF-C115-4AD3-832B-D045839B9282}" type="presParOf" srcId="{B2025963-7EDC-4E2B-9F55-15B4153ECB12}" destId="{3C4E2106-077F-4A00-B05C-C80AD801E796}" srcOrd="6" destOrd="0" presId="urn:microsoft.com/office/officeart/2005/8/layout/pyramid2"/>
    <dgm:cxn modelId="{C28EB3FB-9216-475A-A98C-721C1930AFDF}" type="presParOf" srcId="{B2025963-7EDC-4E2B-9F55-15B4153ECB12}" destId="{8377C6AF-152F-4CEF-B6A7-9C641DA037A0}" srcOrd="7"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colorful4" csCatId="colorful" phldr="1"/>
      <dgm:spPr/>
      <dgm:t>
        <a:bodyPr/>
        <a:lstStyle/>
        <a:p>
          <a:pPr rtl="1"/>
          <a:endParaRPr lang="ar-SY"/>
        </a:p>
      </dgm:t>
    </dgm:pt>
    <dgm:pt modelId="{0E8336B0-7775-4651-A3D7-B58B8D7B04C0}">
      <dgm:prSet phldrT="[نص]" custT="1"/>
      <dgm:spPr/>
      <dgm:t>
        <a:bodyPr/>
        <a:lstStyle/>
        <a:p>
          <a:pPr algn="r" rtl="1"/>
          <a:r>
            <a:rPr lang="ar-SA" sz="2800" b="1" dirty="0">
              <a:solidFill>
                <a:schemeClr val="tx1"/>
              </a:solidFill>
              <a:effectLst/>
              <a:latin typeface="Times New Roman"/>
              <a:cs typeface="Times New Roman"/>
            </a:rPr>
            <a:t>مؤسسة مالية تعرضت لهجوم إلكتروني، قامت بإصلاح الأنظمة، تعويض العملاء، وإطلاق حملة إعلامية لإعادة بناء الثقة.	</a:t>
          </a:r>
          <a:endParaRPr lang="ar-SY" sz="2800" b="0" dirty="0">
            <a:solidFill>
              <a:schemeClr val="tx1"/>
            </a:solidFill>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84790729-EA57-44DE-B6DC-D273A04AE3DA}" type="presOf" srcId="{0E8336B0-7775-4651-A3D7-B58B8D7B04C0}" destId="{5FD72F17-185B-491E-A362-316C1D48BCF1}" srcOrd="1" destOrd="0" presId="urn:microsoft.com/office/officeart/2005/8/layout/list1"/>
    <dgm:cxn modelId="{89FCD034-7730-476E-BDD9-43611C7B061F}" type="presOf" srcId="{CBE02525-814B-4C63-B791-E85F184CB22C}" destId="{1DBD788D-FCC2-4604-87C4-DFB0D6582CC8}" srcOrd="0" destOrd="0" presId="urn:microsoft.com/office/officeart/2005/8/layout/list1"/>
    <dgm:cxn modelId="{0BA60441-C568-411D-AB4D-CA958F7624E3}" type="presOf" srcId="{0E8336B0-7775-4651-A3D7-B58B8D7B04C0}" destId="{64A951A0-206E-4D44-902B-D9637B16F12A}" srcOrd="0" destOrd="0" presId="urn:microsoft.com/office/officeart/2005/8/layout/list1"/>
    <dgm:cxn modelId="{54C61FDD-E7BA-4500-BB75-B9ABD28A6484}" type="presParOf" srcId="{1DBD788D-FCC2-4604-87C4-DFB0D6582CC8}" destId="{9BCFEE02-FE3B-4B02-B77F-E44183959808}" srcOrd="0" destOrd="0" presId="urn:microsoft.com/office/officeart/2005/8/layout/list1"/>
    <dgm:cxn modelId="{48D74444-1831-4A67-AB95-332050FF5982}" type="presParOf" srcId="{9BCFEE02-FE3B-4B02-B77F-E44183959808}" destId="{64A951A0-206E-4D44-902B-D9637B16F12A}" srcOrd="0" destOrd="0" presId="urn:microsoft.com/office/officeart/2005/8/layout/list1"/>
    <dgm:cxn modelId="{EB0EE62C-D32E-47E7-B493-A384815742B4}" type="presParOf" srcId="{9BCFEE02-FE3B-4B02-B77F-E44183959808}" destId="{5FD72F17-185B-491E-A362-316C1D48BCF1}" srcOrd="1" destOrd="0" presId="urn:microsoft.com/office/officeart/2005/8/layout/list1"/>
    <dgm:cxn modelId="{7F70D4E6-4B1F-45AB-BCEC-760AFFD833CB}" type="presParOf" srcId="{1DBD788D-FCC2-4604-87C4-DFB0D6582CC8}" destId="{2477B160-35A7-46D4-868A-1552509699B6}" srcOrd="1" destOrd="0" presId="urn:microsoft.com/office/officeart/2005/8/layout/list1"/>
    <dgm:cxn modelId="{1D6FEF67-9100-480C-B0C6-771830B8F8D6}"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CBE02525-814B-4C63-B791-E85F184CB22C}" type="doc">
      <dgm:prSet loTypeId="urn:microsoft.com/office/officeart/2005/8/layout/default" loCatId="list" qsTypeId="urn:microsoft.com/office/officeart/2005/8/quickstyle/simple5"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ctr" rtl="1"/>
          <a:r>
            <a:rPr lang="ar-SA" sz="3200" dirty="0">
              <a:solidFill>
                <a:schemeClr val="tx1"/>
              </a:solidFill>
            </a:rPr>
            <a:t>يحول الأزمة إلى تجربة تعليمية</a:t>
          </a:r>
          <a:endParaRPr lang="ar-SY" sz="3200" b="0" dirty="0">
            <a:solidFill>
              <a:schemeClr val="tx1"/>
            </a:solidFill>
            <a:effectLst/>
            <a:latin typeface="Times New Roman"/>
            <a:cs typeface="+mj-cs"/>
          </a:endParaRPr>
        </a:p>
      </dgm:t>
    </dgm:pt>
    <dgm:pt modelId="{4A319E67-A9C8-4D63-8282-35CC0EDAEECD}" type="parTrans" cxnId="{0855A41A-104B-4913-B792-6AF7AD50E2BA}">
      <dgm:prSet/>
      <dgm:spPr/>
      <dgm:t>
        <a:bodyPr/>
        <a:lstStyle/>
        <a:p>
          <a:pPr algn="ctr" rtl="1"/>
          <a:endParaRPr lang="ar-SY" sz="3200" b="0">
            <a:solidFill>
              <a:schemeClr val="tx1"/>
            </a:solidFill>
            <a:cs typeface="+mj-cs"/>
          </a:endParaRPr>
        </a:p>
      </dgm:t>
    </dgm:pt>
    <dgm:pt modelId="{2BA75C1D-5F4D-4AE4-A905-FB3FA8CBE875}" type="sibTrans" cxnId="{0855A41A-104B-4913-B792-6AF7AD50E2BA}">
      <dgm:prSet/>
      <dgm:spPr/>
      <dgm:t>
        <a:bodyPr/>
        <a:lstStyle/>
        <a:p>
          <a:pPr algn="ctr" rtl="1"/>
          <a:endParaRPr lang="ar-SY" sz="3200" b="0">
            <a:solidFill>
              <a:schemeClr val="tx1"/>
            </a:solidFill>
            <a:cs typeface="+mj-cs"/>
          </a:endParaRPr>
        </a:p>
      </dgm:t>
    </dgm:pt>
    <dgm:pt modelId="{88B24CFA-197C-43E6-8C39-B81D55231FFA}">
      <dgm:prSet phldrT="[نص]" custT="1"/>
      <dgm:spPr/>
      <dgm:t>
        <a:bodyPr/>
        <a:lstStyle/>
        <a:p>
          <a:pPr algn="ctr" rtl="1"/>
          <a:r>
            <a:rPr lang="ar-SA" sz="3200" dirty="0">
              <a:solidFill>
                <a:schemeClr val="tx1"/>
              </a:solidFill>
            </a:rPr>
            <a:t>يعزز قدرة المؤسسة على مواجهة الأزمات المستقبلية</a:t>
          </a:r>
          <a:endParaRPr lang="ar-SY" sz="3200" b="0" dirty="0">
            <a:solidFill>
              <a:schemeClr val="tx1"/>
            </a:solidFill>
            <a:effectLst/>
            <a:latin typeface="Times New Roman"/>
            <a:cs typeface="+mj-cs"/>
          </a:endParaRPr>
        </a:p>
      </dgm:t>
    </dgm:pt>
    <dgm:pt modelId="{AB02665C-8248-4AF5-93E0-D5F52230A1F3}" type="parTrans" cxnId="{1AE62356-1FEC-4A47-9D17-3E62B1D57A1C}">
      <dgm:prSet/>
      <dgm:spPr/>
      <dgm:t>
        <a:bodyPr/>
        <a:lstStyle/>
        <a:p>
          <a:pPr algn="ctr" rtl="1"/>
          <a:endParaRPr lang="ar-SY" sz="3200" b="0">
            <a:solidFill>
              <a:schemeClr val="tx1"/>
            </a:solidFill>
            <a:cs typeface="+mj-cs"/>
          </a:endParaRPr>
        </a:p>
      </dgm:t>
    </dgm:pt>
    <dgm:pt modelId="{3D8B1CA2-4B57-47ED-9658-0D8087C64347}" type="sibTrans" cxnId="{1AE62356-1FEC-4A47-9D17-3E62B1D57A1C}">
      <dgm:prSet/>
      <dgm:spPr/>
      <dgm:t>
        <a:bodyPr/>
        <a:lstStyle/>
        <a:p>
          <a:pPr algn="ctr" rtl="1"/>
          <a:endParaRPr lang="ar-SY" sz="3200" b="0">
            <a:solidFill>
              <a:schemeClr val="tx1"/>
            </a:solidFill>
            <a:cs typeface="+mj-cs"/>
          </a:endParaRPr>
        </a:p>
      </dgm:t>
    </dgm:pt>
    <dgm:pt modelId="{6FADF429-1D05-45D2-9838-95765662E884}">
      <dgm:prSet phldrT="[نص]" custT="1"/>
      <dgm:spPr/>
      <dgm:t>
        <a:bodyPr/>
        <a:lstStyle/>
        <a:p>
          <a:pPr algn="ctr" rtl="1"/>
          <a:r>
            <a:rPr lang="ar-SA" sz="3200" dirty="0">
              <a:solidFill>
                <a:schemeClr val="tx1"/>
              </a:solidFill>
            </a:rPr>
            <a:t>يساهم في تطوير السياسات والإجراءات</a:t>
          </a:r>
          <a:endParaRPr lang="ar-SY" sz="3200" b="0" dirty="0">
            <a:solidFill>
              <a:schemeClr val="tx1"/>
            </a:solidFill>
            <a:effectLst/>
            <a:latin typeface="Times New Roman"/>
            <a:cs typeface="+mj-cs"/>
          </a:endParaRPr>
        </a:p>
      </dgm:t>
    </dgm:pt>
    <dgm:pt modelId="{AC02A541-43CD-4429-9A81-1BCC209CD87D}" type="parTrans" cxnId="{927D2398-B7CC-4CDB-89E3-996E98722E78}">
      <dgm:prSet/>
      <dgm:spPr/>
      <dgm:t>
        <a:bodyPr/>
        <a:lstStyle/>
        <a:p>
          <a:pPr algn="ctr" rtl="1"/>
          <a:endParaRPr lang="ar-SY" sz="3200" b="0">
            <a:solidFill>
              <a:schemeClr val="tx1"/>
            </a:solidFill>
            <a:cs typeface="+mj-cs"/>
          </a:endParaRPr>
        </a:p>
      </dgm:t>
    </dgm:pt>
    <dgm:pt modelId="{B3AD5526-61F6-481B-A914-8F232A15F1AA}" type="sibTrans" cxnId="{927D2398-B7CC-4CDB-89E3-996E98722E78}">
      <dgm:prSet/>
      <dgm:spPr/>
      <dgm:t>
        <a:bodyPr/>
        <a:lstStyle/>
        <a:p>
          <a:pPr algn="ctr" rtl="1"/>
          <a:endParaRPr lang="ar-SY" sz="3200" b="0">
            <a:solidFill>
              <a:schemeClr val="tx1"/>
            </a:solidFill>
            <a:cs typeface="+mj-cs"/>
          </a:endParaRPr>
        </a:p>
      </dgm:t>
    </dgm:pt>
    <dgm:pt modelId="{27F4692F-45C1-4556-9C9C-7D9CB8D5C4B4}" type="pres">
      <dgm:prSet presAssocID="{CBE02525-814B-4C63-B791-E85F184CB22C}" presName="diagram" presStyleCnt="0">
        <dgm:presLayoutVars>
          <dgm:dir/>
          <dgm:resizeHandles val="exact"/>
        </dgm:presLayoutVars>
      </dgm:prSet>
      <dgm:spPr/>
    </dgm:pt>
    <dgm:pt modelId="{F8A31231-B1B9-4215-B608-AC265F9CB2A3}" type="pres">
      <dgm:prSet presAssocID="{0E8336B0-7775-4651-A3D7-B58B8D7B04C0}" presName="node" presStyleLbl="node1" presStyleIdx="0" presStyleCnt="3">
        <dgm:presLayoutVars>
          <dgm:bulletEnabled val="1"/>
        </dgm:presLayoutVars>
      </dgm:prSet>
      <dgm:spPr/>
    </dgm:pt>
    <dgm:pt modelId="{3C12D0DD-92E1-4DE3-B800-9AFEEDE1D4CF}" type="pres">
      <dgm:prSet presAssocID="{2BA75C1D-5F4D-4AE4-A905-FB3FA8CBE875}" presName="sibTrans" presStyleCnt="0"/>
      <dgm:spPr/>
    </dgm:pt>
    <dgm:pt modelId="{D41D79A6-377F-4CFE-BAB1-150595CB5136}" type="pres">
      <dgm:prSet presAssocID="{88B24CFA-197C-43E6-8C39-B81D55231FFA}" presName="node" presStyleLbl="node1" presStyleIdx="1" presStyleCnt="3">
        <dgm:presLayoutVars>
          <dgm:bulletEnabled val="1"/>
        </dgm:presLayoutVars>
      </dgm:prSet>
      <dgm:spPr/>
    </dgm:pt>
    <dgm:pt modelId="{B17E464D-86B3-41F1-887A-0DB0AD66BC4B}" type="pres">
      <dgm:prSet presAssocID="{3D8B1CA2-4B57-47ED-9658-0D8087C64347}" presName="sibTrans" presStyleCnt="0"/>
      <dgm:spPr/>
    </dgm:pt>
    <dgm:pt modelId="{59D4FA40-16F7-41D5-A8DB-3EE9A142CBE0}" type="pres">
      <dgm:prSet presAssocID="{6FADF429-1D05-45D2-9838-95765662E884}" presName="node" presStyleLbl="node1" presStyleIdx="2" presStyleCnt="3" custLinFactNeighborX="-851">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2D0B682B-6A46-4C5B-AC0D-25FDB7093101}" type="presOf" srcId="{CBE02525-814B-4C63-B791-E85F184CB22C}" destId="{27F4692F-45C1-4556-9C9C-7D9CB8D5C4B4}" srcOrd="0" destOrd="0" presId="urn:microsoft.com/office/officeart/2005/8/layout/default"/>
    <dgm:cxn modelId="{1AE62356-1FEC-4A47-9D17-3E62B1D57A1C}" srcId="{CBE02525-814B-4C63-B791-E85F184CB22C}" destId="{88B24CFA-197C-43E6-8C39-B81D55231FFA}" srcOrd="1" destOrd="0" parTransId="{AB02665C-8248-4AF5-93E0-D5F52230A1F3}" sibTransId="{3D8B1CA2-4B57-47ED-9658-0D8087C64347}"/>
    <dgm:cxn modelId="{927D2398-B7CC-4CDB-89E3-996E98722E78}" srcId="{CBE02525-814B-4C63-B791-E85F184CB22C}" destId="{6FADF429-1D05-45D2-9838-95765662E884}" srcOrd="2" destOrd="0" parTransId="{AC02A541-43CD-4429-9A81-1BCC209CD87D}" sibTransId="{B3AD5526-61F6-481B-A914-8F232A15F1AA}"/>
    <dgm:cxn modelId="{066710CA-C274-4773-AD56-8C6A956F0BC0}" type="presOf" srcId="{0E8336B0-7775-4651-A3D7-B58B8D7B04C0}" destId="{F8A31231-B1B9-4215-B608-AC265F9CB2A3}" srcOrd="0" destOrd="0" presId="urn:microsoft.com/office/officeart/2005/8/layout/default"/>
    <dgm:cxn modelId="{E746EDCB-011E-42BF-B127-0192194A67EC}" type="presOf" srcId="{6FADF429-1D05-45D2-9838-95765662E884}" destId="{59D4FA40-16F7-41D5-A8DB-3EE9A142CBE0}" srcOrd="0" destOrd="0" presId="urn:microsoft.com/office/officeart/2005/8/layout/default"/>
    <dgm:cxn modelId="{CD9547E8-6CA7-4118-9C6C-A1AEEC70EC22}" type="presOf" srcId="{88B24CFA-197C-43E6-8C39-B81D55231FFA}" destId="{D41D79A6-377F-4CFE-BAB1-150595CB5136}" srcOrd="0" destOrd="0" presId="urn:microsoft.com/office/officeart/2005/8/layout/default"/>
    <dgm:cxn modelId="{EA7B234D-E038-409D-8CD9-5827C731CFC6}" type="presParOf" srcId="{27F4692F-45C1-4556-9C9C-7D9CB8D5C4B4}" destId="{F8A31231-B1B9-4215-B608-AC265F9CB2A3}" srcOrd="0" destOrd="0" presId="urn:microsoft.com/office/officeart/2005/8/layout/default"/>
    <dgm:cxn modelId="{5F955072-0122-4193-86D5-D91BDF5B9976}" type="presParOf" srcId="{27F4692F-45C1-4556-9C9C-7D9CB8D5C4B4}" destId="{3C12D0DD-92E1-4DE3-B800-9AFEEDE1D4CF}" srcOrd="1" destOrd="0" presId="urn:microsoft.com/office/officeart/2005/8/layout/default"/>
    <dgm:cxn modelId="{FFC5354B-9E0F-4D88-B47C-EC4D5CA7B90E}" type="presParOf" srcId="{27F4692F-45C1-4556-9C9C-7D9CB8D5C4B4}" destId="{D41D79A6-377F-4CFE-BAB1-150595CB5136}" srcOrd="2" destOrd="0" presId="urn:microsoft.com/office/officeart/2005/8/layout/default"/>
    <dgm:cxn modelId="{A4798AA1-4F46-42EA-A751-DF92D2288C97}" type="presParOf" srcId="{27F4692F-45C1-4556-9C9C-7D9CB8D5C4B4}" destId="{B17E464D-86B3-41F1-887A-0DB0AD66BC4B}" srcOrd="3" destOrd="0" presId="urn:microsoft.com/office/officeart/2005/8/layout/default"/>
    <dgm:cxn modelId="{898F7BCA-CA72-414B-9084-C560206856A4}" type="presParOf" srcId="{27F4692F-45C1-4556-9C9C-7D9CB8D5C4B4}" destId="{59D4FA40-16F7-41D5-A8DB-3EE9A142CBE0}"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CBE02525-814B-4C63-B791-E85F184CB22C}" type="doc">
      <dgm:prSet loTypeId="urn:microsoft.com/office/officeart/2005/8/layout/pyramid2" loCatId="list" qsTypeId="urn:microsoft.com/office/officeart/2005/8/quickstyle/simple5" qsCatId="simple" csTypeId="urn:microsoft.com/office/officeart/2005/8/colors/colorful4" csCatId="colorful" phldr="1"/>
      <dgm:spPr/>
      <dgm:t>
        <a:bodyPr/>
        <a:lstStyle/>
        <a:p>
          <a:pPr rtl="1"/>
          <a:endParaRPr lang="ar-SY"/>
        </a:p>
      </dgm:t>
    </dgm:pt>
    <dgm:pt modelId="{0E8336B0-7775-4651-A3D7-B58B8D7B04C0}">
      <dgm:prSet phldrT="[نص]" custT="1"/>
      <dgm:spPr/>
      <dgm:t>
        <a:bodyPr/>
        <a:lstStyle/>
        <a:p>
          <a:pPr algn="r" rtl="1"/>
          <a:r>
            <a:rPr lang="ar-SA" sz="3200" dirty="0">
              <a:cs typeface="+mj-cs"/>
            </a:rPr>
            <a:t>عقد جلسات مراجعة بعد الأزمة (</a:t>
          </a:r>
          <a:r>
            <a:rPr lang="en-US" sz="3200" dirty="0">
              <a:cs typeface="+mj-cs"/>
            </a:rPr>
            <a:t>Post-Crisis Review).</a:t>
          </a:r>
          <a:endParaRPr lang="ar-SY" sz="3200" b="0" dirty="0">
            <a:effectLst/>
            <a:latin typeface="Times New Roman"/>
            <a:cs typeface="+mj-cs"/>
          </a:endParaRPr>
        </a:p>
      </dgm:t>
    </dgm:pt>
    <dgm:pt modelId="{4A319E67-A9C8-4D63-8282-35CC0EDAEECD}" type="parTrans" cxnId="{0855A41A-104B-4913-B792-6AF7AD50E2BA}">
      <dgm:prSet/>
      <dgm:spPr/>
      <dgm:t>
        <a:bodyPr/>
        <a:lstStyle/>
        <a:p>
          <a:pPr algn="r" rtl="1"/>
          <a:endParaRPr lang="ar-SY" sz="3200" b="0">
            <a:solidFill>
              <a:schemeClr val="tx1"/>
            </a:solidFill>
            <a:cs typeface="+mj-cs"/>
          </a:endParaRPr>
        </a:p>
      </dgm:t>
    </dgm:pt>
    <dgm:pt modelId="{2BA75C1D-5F4D-4AE4-A905-FB3FA8CBE875}" type="sibTrans" cxnId="{0855A41A-104B-4913-B792-6AF7AD50E2BA}">
      <dgm:prSet/>
      <dgm:spPr/>
      <dgm:t>
        <a:bodyPr/>
        <a:lstStyle/>
        <a:p>
          <a:pPr algn="r" rtl="1"/>
          <a:endParaRPr lang="ar-SY" sz="3200" b="0">
            <a:solidFill>
              <a:schemeClr val="tx1"/>
            </a:solidFill>
            <a:cs typeface="+mj-cs"/>
          </a:endParaRPr>
        </a:p>
      </dgm:t>
    </dgm:pt>
    <dgm:pt modelId="{88B24CFA-197C-43E6-8C39-B81D55231FFA}">
      <dgm:prSet phldrT="[نص]" custT="1"/>
      <dgm:spPr/>
      <dgm:t>
        <a:bodyPr/>
        <a:lstStyle/>
        <a:p>
          <a:pPr algn="r" rtl="1"/>
          <a:r>
            <a:rPr lang="ar-SA" sz="3200" dirty="0">
              <a:cs typeface="+mj-cs"/>
            </a:rPr>
            <a:t>توثيق الأخطاء والنجاحات</a:t>
          </a:r>
          <a:r>
            <a:rPr lang="en-US" sz="3200" dirty="0">
              <a:cs typeface="+mj-cs"/>
            </a:rPr>
            <a:t>.</a:t>
          </a:r>
          <a:endParaRPr lang="ar-SY" sz="3200" b="0" dirty="0">
            <a:effectLst/>
            <a:latin typeface="Times New Roman"/>
            <a:cs typeface="+mj-cs"/>
          </a:endParaRPr>
        </a:p>
      </dgm:t>
    </dgm:pt>
    <dgm:pt modelId="{AB02665C-8248-4AF5-93E0-D5F52230A1F3}" type="parTrans" cxnId="{1AE62356-1FEC-4A47-9D17-3E62B1D57A1C}">
      <dgm:prSet/>
      <dgm:spPr/>
      <dgm:t>
        <a:bodyPr/>
        <a:lstStyle/>
        <a:p>
          <a:pPr algn="r" rtl="1"/>
          <a:endParaRPr lang="ar-SY" sz="3200" b="0">
            <a:solidFill>
              <a:schemeClr val="tx1"/>
            </a:solidFill>
            <a:cs typeface="+mj-cs"/>
          </a:endParaRPr>
        </a:p>
      </dgm:t>
    </dgm:pt>
    <dgm:pt modelId="{3D8B1CA2-4B57-47ED-9658-0D8087C64347}" type="sibTrans" cxnId="{1AE62356-1FEC-4A47-9D17-3E62B1D57A1C}">
      <dgm:prSet/>
      <dgm:spPr/>
      <dgm:t>
        <a:bodyPr/>
        <a:lstStyle/>
        <a:p>
          <a:pPr algn="r" rtl="1"/>
          <a:endParaRPr lang="ar-SY" sz="3200" b="0">
            <a:solidFill>
              <a:schemeClr val="tx1"/>
            </a:solidFill>
            <a:cs typeface="+mj-cs"/>
          </a:endParaRPr>
        </a:p>
      </dgm:t>
    </dgm:pt>
    <dgm:pt modelId="{6FADF429-1D05-45D2-9838-95765662E884}">
      <dgm:prSet phldrT="[نص]" custT="1"/>
      <dgm:spPr/>
      <dgm:t>
        <a:bodyPr/>
        <a:lstStyle/>
        <a:p>
          <a:pPr algn="r" rtl="1"/>
          <a:r>
            <a:rPr lang="ar-SA" sz="3200" dirty="0">
              <a:cs typeface="+mj-cs"/>
            </a:rPr>
            <a:t>إدماج الدروس المستفادة في الخطط المستقبلية</a:t>
          </a:r>
          <a:r>
            <a:rPr lang="en-US" sz="3200" dirty="0">
              <a:cs typeface="+mj-cs"/>
            </a:rPr>
            <a:t>.</a:t>
          </a:r>
          <a:endParaRPr lang="ar-SY" sz="3200" b="0" dirty="0">
            <a:effectLst/>
            <a:latin typeface="Times New Roman"/>
            <a:cs typeface="+mj-cs"/>
          </a:endParaRPr>
        </a:p>
      </dgm:t>
    </dgm:pt>
    <dgm:pt modelId="{AC02A541-43CD-4429-9A81-1BCC209CD87D}" type="parTrans" cxnId="{927D2398-B7CC-4CDB-89E3-996E98722E78}">
      <dgm:prSet/>
      <dgm:spPr/>
      <dgm:t>
        <a:bodyPr/>
        <a:lstStyle/>
        <a:p>
          <a:pPr algn="r" rtl="1"/>
          <a:endParaRPr lang="ar-SY" sz="3200" b="0">
            <a:solidFill>
              <a:schemeClr val="tx1"/>
            </a:solidFill>
            <a:cs typeface="+mj-cs"/>
          </a:endParaRPr>
        </a:p>
      </dgm:t>
    </dgm:pt>
    <dgm:pt modelId="{B3AD5526-61F6-481B-A914-8F232A15F1AA}" type="sibTrans" cxnId="{927D2398-B7CC-4CDB-89E3-996E98722E78}">
      <dgm:prSet/>
      <dgm:spPr/>
      <dgm:t>
        <a:bodyPr/>
        <a:lstStyle/>
        <a:p>
          <a:pPr algn="r" rtl="1"/>
          <a:endParaRPr lang="ar-SY" sz="3200" b="0">
            <a:solidFill>
              <a:schemeClr val="tx1"/>
            </a:solidFill>
            <a:cs typeface="+mj-cs"/>
          </a:endParaRPr>
        </a:p>
      </dgm:t>
    </dgm:pt>
    <dgm:pt modelId="{C301FB31-BD82-4192-A8E9-40B80C120463}" type="pres">
      <dgm:prSet presAssocID="{CBE02525-814B-4C63-B791-E85F184CB22C}" presName="compositeShape" presStyleCnt="0">
        <dgm:presLayoutVars>
          <dgm:dir/>
          <dgm:resizeHandles/>
        </dgm:presLayoutVars>
      </dgm:prSet>
      <dgm:spPr/>
    </dgm:pt>
    <dgm:pt modelId="{CB0A4CB0-10BD-453A-AD0F-B1C1E3D52491}" type="pres">
      <dgm:prSet presAssocID="{CBE02525-814B-4C63-B791-E85F184CB22C}" presName="pyramid" presStyleLbl="node1" presStyleIdx="0" presStyleCnt="1"/>
      <dgm:spPr/>
    </dgm:pt>
    <dgm:pt modelId="{B2025963-7EDC-4E2B-9F55-15B4153ECB12}" type="pres">
      <dgm:prSet presAssocID="{CBE02525-814B-4C63-B791-E85F184CB22C}" presName="theList" presStyleCnt="0"/>
      <dgm:spPr/>
    </dgm:pt>
    <dgm:pt modelId="{FDB1BD98-AF54-4569-B484-AA2326B6328F}" type="pres">
      <dgm:prSet presAssocID="{0E8336B0-7775-4651-A3D7-B58B8D7B04C0}" presName="aNode" presStyleLbl="fgAcc1" presStyleIdx="0" presStyleCnt="3" custScaleX="380871">
        <dgm:presLayoutVars>
          <dgm:bulletEnabled val="1"/>
        </dgm:presLayoutVars>
      </dgm:prSet>
      <dgm:spPr/>
    </dgm:pt>
    <dgm:pt modelId="{8D34F8BF-7B87-462F-821E-F0BC93C196DE}" type="pres">
      <dgm:prSet presAssocID="{0E8336B0-7775-4651-A3D7-B58B8D7B04C0}" presName="aSpace" presStyleCnt="0"/>
      <dgm:spPr/>
    </dgm:pt>
    <dgm:pt modelId="{981D0E9B-4F47-4904-BC9E-0E365B10DE14}" type="pres">
      <dgm:prSet presAssocID="{88B24CFA-197C-43E6-8C39-B81D55231FFA}" presName="aNode" presStyleLbl="fgAcc1" presStyleIdx="1" presStyleCnt="3" custScaleX="380871">
        <dgm:presLayoutVars>
          <dgm:bulletEnabled val="1"/>
        </dgm:presLayoutVars>
      </dgm:prSet>
      <dgm:spPr/>
    </dgm:pt>
    <dgm:pt modelId="{398E5616-4DC8-4885-81C2-52F8CA620780}" type="pres">
      <dgm:prSet presAssocID="{88B24CFA-197C-43E6-8C39-B81D55231FFA}" presName="aSpace" presStyleCnt="0"/>
      <dgm:spPr/>
    </dgm:pt>
    <dgm:pt modelId="{204829C4-9E39-4F96-8867-2F8041B57695}" type="pres">
      <dgm:prSet presAssocID="{6FADF429-1D05-45D2-9838-95765662E884}" presName="aNode" presStyleLbl="fgAcc1" presStyleIdx="2" presStyleCnt="3" custScaleX="380871">
        <dgm:presLayoutVars>
          <dgm:bulletEnabled val="1"/>
        </dgm:presLayoutVars>
      </dgm:prSet>
      <dgm:spPr/>
    </dgm:pt>
    <dgm:pt modelId="{039F92D9-9A1E-4CAE-8586-F3D3FCA2378B}" type="pres">
      <dgm:prSet presAssocID="{6FADF429-1D05-45D2-9838-95765662E884}" presName="aSpace" presStyleCnt="0"/>
      <dgm:spPr/>
    </dgm:pt>
  </dgm:ptLst>
  <dgm:cxnLst>
    <dgm:cxn modelId="{0855A41A-104B-4913-B792-6AF7AD50E2BA}" srcId="{CBE02525-814B-4C63-B791-E85F184CB22C}" destId="{0E8336B0-7775-4651-A3D7-B58B8D7B04C0}" srcOrd="0" destOrd="0" parTransId="{4A319E67-A9C8-4D63-8282-35CC0EDAEECD}" sibTransId="{2BA75C1D-5F4D-4AE4-A905-FB3FA8CBE875}"/>
    <dgm:cxn modelId="{A43B3727-719C-4A92-8CDC-11E9C33FF4B0}" type="presOf" srcId="{CBE02525-814B-4C63-B791-E85F184CB22C}" destId="{C301FB31-BD82-4192-A8E9-40B80C120463}" srcOrd="0" destOrd="0" presId="urn:microsoft.com/office/officeart/2005/8/layout/pyramid2"/>
    <dgm:cxn modelId="{DEE78034-14B5-426F-9564-FBD9B89FE5EC}" type="presOf" srcId="{0E8336B0-7775-4651-A3D7-B58B8D7B04C0}" destId="{FDB1BD98-AF54-4569-B484-AA2326B6328F}" srcOrd="0" destOrd="0" presId="urn:microsoft.com/office/officeart/2005/8/layout/pyramid2"/>
    <dgm:cxn modelId="{1AE62356-1FEC-4A47-9D17-3E62B1D57A1C}" srcId="{CBE02525-814B-4C63-B791-E85F184CB22C}" destId="{88B24CFA-197C-43E6-8C39-B81D55231FFA}" srcOrd="1" destOrd="0" parTransId="{AB02665C-8248-4AF5-93E0-D5F52230A1F3}" sibTransId="{3D8B1CA2-4B57-47ED-9658-0D8087C64347}"/>
    <dgm:cxn modelId="{4E9D3556-25DF-4CFA-BA58-F73D97A63376}" type="presOf" srcId="{6FADF429-1D05-45D2-9838-95765662E884}" destId="{204829C4-9E39-4F96-8867-2F8041B57695}" srcOrd="0" destOrd="0" presId="urn:microsoft.com/office/officeart/2005/8/layout/pyramid2"/>
    <dgm:cxn modelId="{927D2398-B7CC-4CDB-89E3-996E98722E78}" srcId="{CBE02525-814B-4C63-B791-E85F184CB22C}" destId="{6FADF429-1D05-45D2-9838-95765662E884}" srcOrd="2" destOrd="0" parTransId="{AC02A541-43CD-4429-9A81-1BCC209CD87D}" sibTransId="{B3AD5526-61F6-481B-A914-8F232A15F1AA}"/>
    <dgm:cxn modelId="{2F81F5E0-965F-404A-A010-C84180F2C966}" type="presOf" srcId="{88B24CFA-197C-43E6-8C39-B81D55231FFA}" destId="{981D0E9B-4F47-4904-BC9E-0E365B10DE14}" srcOrd="0" destOrd="0" presId="urn:microsoft.com/office/officeart/2005/8/layout/pyramid2"/>
    <dgm:cxn modelId="{9704E469-199E-4E90-95C7-3DC157D44C7E}" type="presParOf" srcId="{C301FB31-BD82-4192-A8E9-40B80C120463}" destId="{CB0A4CB0-10BD-453A-AD0F-B1C1E3D52491}" srcOrd="0" destOrd="0" presId="urn:microsoft.com/office/officeart/2005/8/layout/pyramid2"/>
    <dgm:cxn modelId="{939976B3-E3AC-41E1-B6F1-05629DCC3B4D}" type="presParOf" srcId="{C301FB31-BD82-4192-A8E9-40B80C120463}" destId="{B2025963-7EDC-4E2B-9F55-15B4153ECB12}" srcOrd="1" destOrd="0" presId="urn:microsoft.com/office/officeart/2005/8/layout/pyramid2"/>
    <dgm:cxn modelId="{C14461FA-12C1-4471-9619-B11D2AB2ECD8}" type="presParOf" srcId="{B2025963-7EDC-4E2B-9F55-15B4153ECB12}" destId="{FDB1BD98-AF54-4569-B484-AA2326B6328F}" srcOrd="0" destOrd="0" presId="urn:microsoft.com/office/officeart/2005/8/layout/pyramid2"/>
    <dgm:cxn modelId="{5261D55B-79E0-4C40-A1EF-55A7A260FCD3}" type="presParOf" srcId="{B2025963-7EDC-4E2B-9F55-15B4153ECB12}" destId="{8D34F8BF-7B87-462F-821E-F0BC93C196DE}" srcOrd="1" destOrd="0" presId="urn:microsoft.com/office/officeart/2005/8/layout/pyramid2"/>
    <dgm:cxn modelId="{ED078161-CA6B-4CC7-95DE-C5ADA41112D0}" type="presParOf" srcId="{B2025963-7EDC-4E2B-9F55-15B4153ECB12}" destId="{981D0E9B-4F47-4904-BC9E-0E365B10DE14}" srcOrd="2" destOrd="0" presId="urn:microsoft.com/office/officeart/2005/8/layout/pyramid2"/>
    <dgm:cxn modelId="{5DD060B0-CBDE-41CC-94D2-E222696671F0}" type="presParOf" srcId="{B2025963-7EDC-4E2B-9F55-15B4153ECB12}" destId="{398E5616-4DC8-4885-81C2-52F8CA620780}" srcOrd="3" destOrd="0" presId="urn:microsoft.com/office/officeart/2005/8/layout/pyramid2"/>
    <dgm:cxn modelId="{9C2DC4DD-4241-48C9-9E5F-3BC664785F2D}" type="presParOf" srcId="{B2025963-7EDC-4E2B-9F55-15B4153ECB12}" destId="{204829C4-9E39-4F96-8867-2F8041B57695}" srcOrd="4" destOrd="0" presId="urn:microsoft.com/office/officeart/2005/8/layout/pyramid2"/>
    <dgm:cxn modelId="{0117255E-DDF6-4B1D-A688-A6F187BD86F2}" type="presParOf" srcId="{B2025963-7EDC-4E2B-9F55-15B4153ECB12}" destId="{039F92D9-9A1E-4CAE-8586-F3D3FCA2378B}"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accent5_5" csCatId="accent5" phldr="1"/>
      <dgm:spPr/>
      <dgm:t>
        <a:bodyPr/>
        <a:lstStyle/>
        <a:p>
          <a:pPr rtl="1"/>
          <a:endParaRPr lang="ar-SY"/>
        </a:p>
      </dgm:t>
    </dgm:pt>
    <dgm:pt modelId="{0E8336B0-7775-4651-A3D7-B58B8D7B04C0}">
      <dgm:prSet phldrT="[نص]" custT="1"/>
      <dgm:spPr/>
      <dgm:t>
        <a:bodyPr/>
        <a:lstStyle/>
        <a:p>
          <a:pPr algn="r" rtl="1"/>
          <a:r>
            <a:rPr lang="ar-SA" sz="2800" b="1" dirty="0">
              <a:solidFill>
                <a:schemeClr val="tx1"/>
              </a:solidFill>
              <a:effectLst/>
              <a:latin typeface="Times New Roman"/>
              <a:cs typeface="Times New Roman"/>
            </a:rPr>
            <a:t>شركة طيران واجهت أزمة تشغيلية، فقامت بتحليل أسبابها وأدخلت تحسينات على إجراءات السلامة والتدريب.	</a:t>
          </a:r>
          <a:endParaRPr lang="ar-SY" sz="2800" b="0" dirty="0">
            <a:solidFill>
              <a:schemeClr val="tx1"/>
            </a:solidFill>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6D0D8F1C-A778-467A-9815-A365F33B691B}" type="presOf" srcId="{0E8336B0-7775-4651-A3D7-B58B8D7B04C0}" destId="{5FD72F17-185B-491E-A362-316C1D48BCF1}" srcOrd="1" destOrd="0" presId="urn:microsoft.com/office/officeart/2005/8/layout/list1"/>
    <dgm:cxn modelId="{1E8E3376-CD80-4639-8B64-9DB6C03F60A7}" type="presOf" srcId="{CBE02525-814B-4C63-B791-E85F184CB22C}" destId="{1DBD788D-FCC2-4604-87C4-DFB0D6582CC8}" srcOrd="0" destOrd="0" presId="urn:microsoft.com/office/officeart/2005/8/layout/list1"/>
    <dgm:cxn modelId="{9B77929A-B7FA-4A0E-B310-8CAD005C8081}" type="presOf" srcId="{0E8336B0-7775-4651-A3D7-B58B8D7B04C0}" destId="{64A951A0-206E-4D44-902B-D9637B16F12A}" srcOrd="0" destOrd="0" presId="urn:microsoft.com/office/officeart/2005/8/layout/list1"/>
    <dgm:cxn modelId="{428BF4B7-CF1D-48CC-93BD-A2BBAAA83231}" type="presParOf" srcId="{1DBD788D-FCC2-4604-87C4-DFB0D6582CC8}" destId="{9BCFEE02-FE3B-4B02-B77F-E44183959808}" srcOrd="0" destOrd="0" presId="urn:microsoft.com/office/officeart/2005/8/layout/list1"/>
    <dgm:cxn modelId="{7CF24D5D-8947-4A6C-A954-CE6797279A22}" type="presParOf" srcId="{9BCFEE02-FE3B-4B02-B77F-E44183959808}" destId="{64A951A0-206E-4D44-902B-D9637B16F12A}" srcOrd="0" destOrd="0" presId="urn:microsoft.com/office/officeart/2005/8/layout/list1"/>
    <dgm:cxn modelId="{615F02DE-8B12-442D-9F5F-D1042330EB52}" type="presParOf" srcId="{9BCFEE02-FE3B-4B02-B77F-E44183959808}" destId="{5FD72F17-185B-491E-A362-316C1D48BCF1}" srcOrd="1" destOrd="0" presId="urn:microsoft.com/office/officeart/2005/8/layout/list1"/>
    <dgm:cxn modelId="{DFD5FF32-31A8-4EDE-B8F7-2A8AEBDE22EE}" type="presParOf" srcId="{1DBD788D-FCC2-4604-87C4-DFB0D6582CC8}" destId="{2477B160-35A7-46D4-868A-1552509699B6}" srcOrd="1" destOrd="0" presId="urn:microsoft.com/office/officeart/2005/8/layout/list1"/>
    <dgm:cxn modelId="{D471C138-B756-47D6-BF6B-30ECFFCF7616}"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CBE02525-814B-4C63-B791-E85F184CB22C}" type="doc">
      <dgm:prSet loTypeId="urn:microsoft.com/office/officeart/2008/layout/VerticalAccentList" loCatId="list" qsTypeId="urn:microsoft.com/office/officeart/2005/8/quickstyle/simple5" qsCatId="simple" csTypeId="urn:microsoft.com/office/officeart/2005/8/colors/colorful5" csCatId="colorful" phldr="1"/>
      <dgm:spPr/>
      <dgm:t>
        <a:bodyPr/>
        <a:lstStyle/>
        <a:p>
          <a:pPr rtl="1"/>
          <a:endParaRPr lang="ar-SY"/>
        </a:p>
      </dgm:t>
    </dgm:pt>
    <dgm:pt modelId="{0E8336B0-7775-4651-A3D7-B58B8D7B04C0}">
      <dgm:prSet phldrT="[نص]" custT="1"/>
      <dgm:spPr/>
      <dgm:t>
        <a:bodyPr/>
        <a:lstStyle/>
        <a:p>
          <a:pPr algn="r" rtl="1"/>
          <a:r>
            <a:rPr lang="ar-SA" sz="3200" dirty="0"/>
            <a:t>تعزيز الابتكار</a:t>
          </a:r>
          <a:endParaRPr lang="ar-SY" sz="3200" b="0" dirty="0">
            <a:solidFill>
              <a:schemeClr val="tx1"/>
            </a:solidFill>
            <a:effectLst/>
            <a:latin typeface="Times New Roman"/>
            <a:cs typeface="+mj-cs"/>
          </a:endParaRPr>
        </a:p>
      </dgm:t>
    </dgm:pt>
    <dgm:pt modelId="{4A319E67-A9C8-4D63-8282-35CC0EDAEECD}" type="parTrans" cxnId="{0855A41A-104B-4913-B792-6AF7AD50E2BA}">
      <dgm:prSet/>
      <dgm:spPr/>
      <dgm:t>
        <a:bodyPr/>
        <a:lstStyle/>
        <a:p>
          <a:pPr rtl="1"/>
          <a:endParaRPr lang="ar-SY" sz="3200" b="0">
            <a:solidFill>
              <a:schemeClr val="tx1"/>
            </a:solidFill>
            <a:cs typeface="+mj-cs"/>
          </a:endParaRPr>
        </a:p>
      </dgm:t>
    </dgm:pt>
    <dgm:pt modelId="{2BA75C1D-5F4D-4AE4-A905-FB3FA8CBE875}" type="sibTrans" cxnId="{0855A41A-104B-4913-B792-6AF7AD50E2BA}">
      <dgm:prSet/>
      <dgm:spPr/>
      <dgm:t>
        <a:bodyPr/>
        <a:lstStyle/>
        <a:p>
          <a:pPr rtl="1"/>
          <a:endParaRPr lang="ar-SY" sz="3200" b="0">
            <a:solidFill>
              <a:schemeClr val="tx1"/>
            </a:solidFill>
            <a:cs typeface="+mj-cs"/>
          </a:endParaRPr>
        </a:p>
      </dgm:t>
    </dgm:pt>
    <dgm:pt modelId="{88B24CFA-197C-43E6-8C39-B81D55231FFA}">
      <dgm:prSet phldrT="[نص]" custT="1"/>
      <dgm:spPr/>
      <dgm:t>
        <a:bodyPr/>
        <a:lstStyle/>
        <a:p>
          <a:pPr algn="r" rtl="1"/>
          <a:r>
            <a:rPr lang="ar-SA" sz="3200" dirty="0"/>
            <a:t>تحسين العمليات والإجراءات</a:t>
          </a:r>
          <a:endParaRPr lang="ar-SY" sz="3200" b="0" dirty="0">
            <a:solidFill>
              <a:schemeClr val="tx1"/>
            </a:solidFill>
            <a:effectLst/>
            <a:latin typeface="Times New Roman"/>
            <a:cs typeface="+mj-cs"/>
          </a:endParaRPr>
        </a:p>
      </dgm:t>
    </dgm:pt>
    <dgm:pt modelId="{AB02665C-8248-4AF5-93E0-D5F52230A1F3}" type="parTrans" cxnId="{1AE62356-1FEC-4A47-9D17-3E62B1D57A1C}">
      <dgm:prSet/>
      <dgm:spPr/>
      <dgm:t>
        <a:bodyPr/>
        <a:lstStyle/>
        <a:p>
          <a:pPr rtl="1"/>
          <a:endParaRPr lang="ar-SY" sz="3200" b="0">
            <a:solidFill>
              <a:schemeClr val="tx1"/>
            </a:solidFill>
            <a:cs typeface="+mj-cs"/>
          </a:endParaRPr>
        </a:p>
      </dgm:t>
    </dgm:pt>
    <dgm:pt modelId="{3D8B1CA2-4B57-47ED-9658-0D8087C64347}" type="sibTrans" cxnId="{1AE62356-1FEC-4A47-9D17-3E62B1D57A1C}">
      <dgm:prSet/>
      <dgm:spPr/>
      <dgm:t>
        <a:bodyPr/>
        <a:lstStyle/>
        <a:p>
          <a:pPr rtl="1"/>
          <a:endParaRPr lang="ar-SY" sz="3200" b="0">
            <a:solidFill>
              <a:schemeClr val="tx1"/>
            </a:solidFill>
            <a:cs typeface="+mj-cs"/>
          </a:endParaRPr>
        </a:p>
      </dgm:t>
    </dgm:pt>
    <dgm:pt modelId="{6FADF429-1D05-45D2-9838-95765662E884}">
      <dgm:prSet phldrT="[نص]" custT="1"/>
      <dgm:spPr/>
      <dgm:t>
        <a:bodyPr/>
        <a:lstStyle/>
        <a:p>
          <a:pPr algn="r" rtl="1"/>
          <a:r>
            <a:rPr lang="ar-SA" sz="3200" dirty="0"/>
            <a:t>بناء ميزة تنافسية جديدة.</a:t>
          </a:r>
          <a:endParaRPr lang="ar-SY" sz="3200" b="0" dirty="0">
            <a:solidFill>
              <a:schemeClr val="tx1"/>
            </a:solidFill>
            <a:effectLst/>
            <a:latin typeface="Times New Roman"/>
            <a:cs typeface="+mj-cs"/>
          </a:endParaRPr>
        </a:p>
      </dgm:t>
    </dgm:pt>
    <dgm:pt modelId="{AC02A541-43CD-4429-9A81-1BCC209CD87D}" type="parTrans" cxnId="{927D2398-B7CC-4CDB-89E3-996E98722E78}">
      <dgm:prSet/>
      <dgm:spPr/>
      <dgm:t>
        <a:bodyPr/>
        <a:lstStyle/>
        <a:p>
          <a:pPr rtl="1"/>
          <a:endParaRPr lang="ar-SY" sz="3200" b="0">
            <a:solidFill>
              <a:schemeClr val="tx1"/>
            </a:solidFill>
            <a:cs typeface="+mj-cs"/>
          </a:endParaRPr>
        </a:p>
      </dgm:t>
    </dgm:pt>
    <dgm:pt modelId="{B3AD5526-61F6-481B-A914-8F232A15F1AA}" type="sibTrans" cxnId="{927D2398-B7CC-4CDB-89E3-996E98722E78}">
      <dgm:prSet/>
      <dgm:spPr/>
      <dgm:t>
        <a:bodyPr/>
        <a:lstStyle/>
        <a:p>
          <a:pPr rtl="1"/>
          <a:endParaRPr lang="ar-SY" sz="3200" b="0">
            <a:solidFill>
              <a:schemeClr val="tx1"/>
            </a:solidFill>
            <a:cs typeface="+mj-cs"/>
          </a:endParaRPr>
        </a:p>
      </dgm:t>
    </dgm:pt>
    <dgm:pt modelId="{2A6CF07A-E924-4F9D-BB79-466FBFD3144C}" type="pres">
      <dgm:prSet presAssocID="{CBE02525-814B-4C63-B791-E85F184CB22C}" presName="Name0" presStyleCnt="0">
        <dgm:presLayoutVars>
          <dgm:chMax/>
          <dgm:chPref/>
          <dgm:dir/>
        </dgm:presLayoutVars>
      </dgm:prSet>
      <dgm:spPr/>
    </dgm:pt>
    <dgm:pt modelId="{49164C31-64D9-4416-87F3-C6E9CB64652A}" type="pres">
      <dgm:prSet presAssocID="{0E8336B0-7775-4651-A3D7-B58B8D7B04C0}" presName="parenttextcomposite" presStyleCnt="0"/>
      <dgm:spPr/>
    </dgm:pt>
    <dgm:pt modelId="{BBF7C0C4-C12E-483F-B463-B4D3628336AF}" type="pres">
      <dgm:prSet presAssocID="{0E8336B0-7775-4651-A3D7-B58B8D7B04C0}" presName="parenttext" presStyleLbl="revTx" presStyleIdx="0" presStyleCnt="3">
        <dgm:presLayoutVars>
          <dgm:chMax/>
          <dgm:chPref val="2"/>
          <dgm:bulletEnabled val="1"/>
        </dgm:presLayoutVars>
      </dgm:prSet>
      <dgm:spPr/>
    </dgm:pt>
    <dgm:pt modelId="{889AA380-5982-4690-BDB2-729E5FECB18B}" type="pres">
      <dgm:prSet presAssocID="{0E8336B0-7775-4651-A3D7-B58B8D7B04C0}" presName="parallelogramComposite" presStyleCnt="0"/>
      <dgm:spPr/>
    </dgm:pt>
    <dgm:pt modelId="{36984EE0-3C32-45E4-811D-804773E22B3A}" type="pres">
      <dgm:prSet presAssocID="{0E8336B0-7775-4651-A3D7-B58B8D7B04C0}" presName="parallelogram1" presStyleLbl="alignNode1" presStyleIdx="0" presStyleCnt="21"/>
      <dgm:spPr/>
    </dgm:pt>
    <dgm:pt modelId="{1C827488-3A05-4D60-ACFC-46336827031A}" type="pres">
      <dgm:prSet presAssocID="{0E8336B0-7775-4651-A3D7-B58B8D7B04C0}" presName="parallelogram2" presStyleLbl="alignNode1" presStyleIdx="1" presStyleCnt="21"/>
      <dgm:spPr/>
    </dgm:pt>
    <dgm:pt modelId="{40F18918-F320-4A1E-A416-5B51421CAB4F}" type="pres">
      <dgm:prSet presAssocID="{0E8336B0-7775-4651-A3D7-B58B8D7B04C0}" presName="parallelogram3" presStyleLbl="alignNode1" presStyleIdx="2" presStyleCnt="21"/>
      <dgm:spPr/>
    </dgm:pt>
    <dgm:pt modelId="{0CC5D25B-3110-460E-BB10-DD1E24FA060A}" type="pres">
      <dgm:prSet presAssocID="{0E8336B0-7775-4651-A3D7-B58B8D7B04C0}" presName="parallelogram4" presStyleLbl="alignNode1" presStyleIdx="3" presStyleCnt="21"/>
      <dgm:spPr/>
    </dgm:pt>
    <dgm:pt modelId="{B7C3E30C-8D04-40CF-BC1A-79F403CBA801}" type="pres">
      <dgm:prSet presAssocID="{0E8336B0-7775-4651-A3D7-B58B8D7B04C0}" presName="parallelogram5" presStyleLbl="alignNode1" presStyleIdx="4" presStyleCnt="21"/>
      <dgm:spPr/>
    </dgm:pt>
    <dgm:pt modelId="{A2B3F1BB-79DC-4113-A368-646D1C8AC62E}" type="pres">
      <dgm:prSet presAssocID="{0E8336B0-7775-4651-A3D7-B58B8D7B04C0}" presName="parallelogram6" presStyleLbl="alignNode1" presStyleIdx="5" presStyleCnt="21"/>
      <dgm:spPr/>
    </dgm:pt>
    <dgm:pt modelId="{EAB61BF0-2A1F-4F0D-B252-61A36B837A50}" type="pres">
      <dgm:prSet presAssocID="{0E8336B0-7775-4651-A3D7-B58B8D7B04C0}" presName="parallelogram7" presStyleLbl="alignNode1" presStyleIdx="6" presStyleCnt="21"/>
      <dgm:spPr/>
    </dgm:pt>
    <dgm:pt modelId="{F8BF620E-F4E5-4299-86F7-25E6C257220E}" type="pres">
      <dgm:prSet presAssocID="{2BA75C1D-5F4D-4AE4-A905-FB3FA8CBE875}" presName="sibTrans" presStyleCnt="0"/>
      <dgm:spPr/>
    </dgm:pt>
    <dgm:pt modelId="{4E02FE05-7E9F-49DE-AC04-8C6A02807086}" type="pres">
      <dgm:prSet presAssocID="{88B24CFA-197C-43E6-8C39-B81D55231FFA}" presName="parenttextcomposite" presStyleCnt="0"/>
      <dgm:spPr/>
    </dgm:pt>
    <dgm:pt modelId="{3587CEFF-DB0E-4CB9-BD1C-F05F6A443126}" type="pres">
      <dgm:prSet presAssocID="{88B24CFA-197C-43E6-8C39-B81D55231FFA}" presName="parenttext" presStyleLbl="revTx" presStyleIdx="1" presStyleCnt="3">
        <dgm:presLayoutVars>
          <dgm:chMax/>
          <dgm:chPref val="2"/>
          <dgm:bulletEnabled val="1"/>
        </dgm:presLayoutVars>
      </dgm:prSet>
      <dgm:spPr/>
    </dgm:pt>
    <dgm:pt modelId="{431102E1-95AD-41FA-8DFD-42198FDA3407}" type="pres">
      <dgm:prSet presAssocID="{88B24CFA-197C-43E6-8C39-B81D55231FFA}" presName="parallelogramComposite" presStyleCnt="0"/>
      <dgm:spPr/>
    </dgm:pt>
    <dgm:pt modelId="{0A69D04B-53EB-48EB-B217-40C4495713E1}" type="pres">
      <dgm:prSet presAssocID="{88B24CFA-197C-43E6-8C39-B81D55231FFA}" presName="parallelogram1" presStyleLbl="alignNode1" presStyleIdx="7" presStyleCnt="21"/>
      <dgm:spPr/>
    </dgm:pt>
    <dgm:pt modelId="{6AAB9738-B38B-45D3-AA2E-9154F1C09C6B}" type="pres">
      <dgm:prSet presAssocID="{88B24CFA-197C-43E6-8C39-B81D55231FFA}" presName="parallelogram2" presStyleLbl="alignNode1" presStyleIdx="8" presStyleCnt="21"/>
      <dgm:spPr/>
    </dgm:pt>
    <dgm:pt modelId="{EBDA32D6-5296-4371-A617-773BB02DFE6E}" type="pres">
      <dgm:prSet presAssocID="{88B24CFA-197C-43E6-8C39-B81D55231FFA}" presName="parallelogram3" presStyleLbl="alignNode1" presStyleIdx="9" presStyleCnt="21"/>
      <dgm:spPr/>
    </dgm:pt>
    <dgm:pt modelId="{64537B99-66BA-4DDD-A96D-E64395248AAE}" type="pres">
      <dgm:prSet presAssocID="{88B24CFA-197C-43E6-8C39-B81D55231FFA}" presName="parallelogram4" presStyleLbl="alignNode1" presStyleIdx="10" presStyleCnt="21"/>
      <dgm:spPr/>
    </dgm:pt>
    <dgm:pt modelId="{43671242-778C-43B6-8C62-0EDEB3E8AB60}" type="pres">
      <dgm:prSet presAssocID="{88B24CFA-197C-43E6-8C39-B81D55231FFA}" presName="parallelogram5" presStyleLbl="alignNode1" presStyleIdx="11" presStyleCnt="21"/>
      <dgm:spPr/>
    </dgm:pt>
    <dgm:pt modelId="{EDAD628C-80FE-4DA6-9924-03E7C7F2683F}" type="pres">
      <dgm:prSet presAssocID="{88B24CFA-197C-43E6-8C39-B81D55231FFA}" presName="parallelogram6" presStyleLbl="alignNode1" presStyleIdx="12" presStyleCnt="21"/>
      <dgm:spPr/>
    </dgm:pt>
    <dgm:pt modelId="{82AC6915-8C35-49EF-85A4-5D2951646BB0}" type="pres">
      <dgm:prSet presAssocID="{88B24CFA-197C-43E6-8C39-B81D55231FFA}" presName="parallelogram7" presStyleLbl="alignNode1" presStyleIdx="13" presStyleCnt="21"/>
      <dgm:spPr/>
    </dgm:pt>
    <dgm:pt modelId="{1ABB812E-AF1D-4D66-B11F-A915F750EB49}" type="pres">
      <dgm:prSet presAssocID="{3D8B1CA2-4B57-47ED-9658-0D8087C64347}" presName="sibTrans" presStyleCnt="0"/>
      <dgm:spPr/>
    </dgm:pt>
    <dgm:pt modelId="{F498B5EA-3AD1-48DD-8E68-D2D47B01DF0B}" type="pres">
      <dgm:prSet presAssocID="{6FADF429-1D05-45D2-9838-95765662E884}" presName="parenttextcomposite" presStyleCnt="0"/>
      <dgm:spPr/>
    </dgm:pt>
    <dgm:pt modelId="{7B16B7E0-65BD-4EF1-A8F6-E00B2DDAD9E3}" type="pres">
      <dgm:prSet presAssocID="{6FADF429-1D05-45D2-9838-95765662E884}" presName="parenttext" presStyleLbl="revTx" presStyleIdx="2" presStyleCnt="3">
        <dgm:presLayoutVars>
          <dgm:chMax/>
          <dgm:chPref val="2"/>
          <dgm:bulletEnabled val="1"/>
        </dgm:presLayoutVars>
      </dgm:prSet>
      <dgm:spPr/>
    </dgm:pt>
    <dgm:pt modelId="{8A2F0F48-549D-485C-BDE1-70F3CDCAA68A}" type="pres">
      <dgm:prSet presAssocID="{6FADF429-1D05-45D2-9838-95765662E884}" presName="parallelogramComposite" presStyleCnt="0"/>
      <dgm:spPr/>
    </dgm:pt>
    <dgm:pt modelId="{6FDEB03D-F65F-4D80-AB8A-AC1007AC0698}" type="pres">
      <dgm:prSet presAssocID="{6FADF429-1D05-45D2-9838-95765662E884}" presName="parallelogram1" presStyleLbl="alignNode1" presStyleIdx="14" presStyleCnt="21"/>
      <dgm:spPr/>
    </dgm:pt>
    <dgm:pt modelId="{0E19B6BA-4D95-4DB9-AE7C-9EE515409C51}" type="pres">
      <dgm:prSet presAssocID="{6FADF429-1D05-45D2-9838-95765662E884}" presName="parallelogram2" presStyleLbl="alignNode1" presStyleIdx="15" presStyleCnt="21"/>
      <dgm:spPr/>
    </dgm:pt>
    <dgm:pt modelId="{04638B4A-32A0-4975-B537-F478FC61BFFF}" type="pres">
      <dgm:prSet presAssocID="{6FADF429-1D05-45D2-9838-95765662E884}" presName="parallelogram3" presStyleLbl="alignNode1" presStyleIdx="16" presStyleCnt="21"/>
      <dgm:spPr/>
    </dgm:pt>
    <dgm:pt modelId="{1DD74CD3-7805-4B66-8A7E-0A38D37BDA60}" type="pres">
      <dgm:prSet presAssocID="{6FADF429-1D05-45D2-9838-95765662E884}" presName="parallelogram4" presStyleLbl="alignNode1" presStyleIdx="17" presStyleCnt="21"/>
      <dgm:spPr/>
    </dgm:pt>
    <dgm:pt modelId="{A6AEA865-FACC-4784-B30C-9D60C536EFA7}" type="pres">
      <dgm:prSet presAssocID="{6FADF429-1D05-45D2-9838-95765662E884}" presName="parallelogram5" presStyleLbl="alignNode1" presStyleIdx="18" presStyleCnt="21"/>
      <dgm:spPr/>
    </dgm:pt>
    <dgm:pt modelId="{8BF2CBF8-937F-4A13-B74B-0FBFB7E9F032}" type="pres">
      <dgm:prSet presAssocID="{6FADF429-1D05-45D2-9838-95765662E884}" presName="parallelogram6" presStyleLbl="alignNode1" presStyleIdx="19" presStyleCnt="21"/>
      <dgm:spPr/>
    </dgm:pt>
    <dgm:pt modelId="{F8EE59E3-7787-4BC7-89FE-10ADA288F8C5}" type="pres">
      <dgm:prSet presAssocID="{6FADF429-1D05-45D2-9838-95765662E884}" presName="parallelogram7" presStyleLbl="alignNode1" presStyleIdx="20" presStyleCnt="21"/>
      <dgm:spPr/>
    </dgm:pt>
  </dgm:ptLst>
  <dgm:cxnLst>
    <dgm:cxn modelId="{0855A41A-104B-4913-B792-6AF7AD50E2BA}" srcId="{CBE02525-814B-4C63-B791-E85F184CB22C}" destId="{0E8336B0-7775-4651-A3D7-B58B8D7B04C0}" srcOrd="0" destOrd="0" parTransId="{4A319E67-A9C8-4D63-8282-35CC0EDAEECD}" sibTransId="{2BA75C1D-5F4D-4AE4-A905-FB3FA8CBE875}"/>
    <dgm:cxn modelId="{0BD3942C-A3AE-4728-9F15-44F7DBBF7B1C}" type="presOf" srcId="{0E8336B0-7775-4651-A3D7-B58B8D7B04C0}" destId="{BBF7C0C4-C12E-483F-B463-B4D3628336AF}" srcOrd="0" destOrd="0" presId="urn:microsoft.com/office/officeart/2008/layout/VerticalAccentList"/>
    <dgm:cxn modelId="{6C1F9036-DFF8-4046-8789-2154179300F4}" type="presOf" srcId="{88B24CFA-197C-43E6-8C39-B81D55231FFA}" destId="{3587CEFF-DB0E-4CB9-BD1C-F05F6A443126}" srcOrd="0" destOrd="0" presId="urn:microsoft.com/office/officeart/2008/layout/VerticalAccentList"/>
    <dgm:cxn modelId="{1AE62356-1FEC-4A47-9D17-3E62B1D57A1C}" srcId="{CBE02525-814B-4C63-B791-E85F184CB22C}" destId="{88B24CFA-197C-43E6-8C39-B81D55231FFA}" srcOrd="1" destOrd="0" parTransId="{AB02665C-8248-4AF5-93E0-D5F52230A1F3}" sibTransId="{3D8B1CA2-4B57-47ED-9658-0D8087C64347}"/>
    <dgm:cxn modelId="{927D2398-B7CC-4CDB-89E3-996E98722E78}" srcId="{CBE02525-814B-4C63-B791-E85F184CB22C}" destId="{6FADF429-1D05-45D2-9838-95765662E884}" srcOrd="2" destOrd="0" parTransId="{AC02A541-43CD-4429-9A81-1BCC209CD87D}" sibTransId="{B3AD5526-61F6-481B-A914-8F232A15F1AA}"/>
    <dgm:cxn modelId="{00B288CA-64C6-4C9E-B283-961733CA58A8}" type="presOf" srcId="{CBE02525-814B-4C63-B791-E85F184CB22C}" destId="{2A6CF07A-E924-4F9D-BB79-466FBFD3144C}" srcOrd="0" destOrd="0" presId="urn:microsoft.com/office/officeart/2008/layout/VerticalAccentList"/>
    <dgm:cxn modelId="{0A327BCF-D7E4-4F36-B657-98DECB8C49FA}" type="presOf" srcId="{6FADF429-1D05-45D2-9838-95765662E884}" destId="{7B16B7E0-65BD-4EF1-A8F6-E00B2DDAD9E3}" srcOrd="0" destOrd="0" presId="urn:microsoft.com/office/officeart/2008/layout/VerticalAccentList"/>
    <dgm:cxn modelId="{F09409B6-9561-4E38-8A52-7D8C363D1052}" type="presParOf" srcId="{2A6CF07A-E924-4F9D-BB79-466FBFD3144C}" destId="{49164C31-64D9-4416-87F3-C6E9CB64652A}" srcOrd="0" destOrd="0" presId="urn:microsoft.com/office/officeart/2008/layout/VerticalAccentList"/>
    <dgm:cxn modelId="{8CD17065-6510-4857-A283-3BE0E8854CD2}" type="presParOf" srcId="{49164C31-64D9-4416-87F3-C6E9CB64652A}" destId="{BBF7C0C4-C12E-483F-B463-B4D3628336AF}" srcOrd="0" destOrd="0" presId="urn:microsoft.com/office/officeart/2008/layout/VerticalAccentList"/>
    <dgm:cxn modelId="{2DA0D1E4-F4F0-4DFA-90C4-43F7431C7C11}" type="presParOf" srcId="{2A6CF07A-E924-4F9D-BB79-466FBFD3144C}" destId="{889AA380-5982-4690-BDB2-729E5FECB18B}" srcOrd="1" destOrd="0" presId="urn:microsoft.com/office/officeart/2008/layout/VerticalAccentList"/>
    <dgm:cxn modelId="{AE35A073-9AF5-4C55-90DF-99D6107B0EFF}" type="presParOf" srcId="{889AA380-5982-4690-BDB2-729E5FECB18B}" destId="{36984EE0-3C32-45E4-811D-804773E22B3A}" srcOrd="0" destOrd="0" presId="urn:microsoft.com/office/officeart/2008/layout/VerticalAccentList"/>
    <dgm:cxn modelId="{9D62DC67-34E8-4AF6-9E45-3DA401BB6030}" type="presParOf" srcId="{889AA380-5982-4690-BDB2-729E5FECB18B}" destId="{1C827488-3A05-4D60-ACFC-46336827031A}" srcOrd="1" destOrd="0" presId="urn:microsoft.com/office/officeart/2008/layout/VerticalAccentList"/>
    <dgm:cxn modelId="{CB129766-3E1E-46B9-9003-030E8FF859BD}" type="presParOf" srcId="{889AA380-5982-4690-BDB2-729E5FECB18B}" destId="{40F18918-F320-4A1E-A416-5B51421CAB4F}" srcOrd="2" destOrd="0" presId="urn:microsoft.com/office/officeart/2008/layout/VerticalAccentList"/>
    <dgm:cxn modelId="{70AF05AC-CB0B-4215-B96A-37B1CA1CAA48}" type="presParOf" srcId="{889AA380-5982-4690-BDB2-729E5FECB18B}" destId="{0CC5D25B-3110-460E-BB10-DD1E24FA060A}" srcOrd="3" destOrd="0" presId="urn:microsoft.com/office/officeart/2008/layout/VerticalAccentList"/>
    <dgm:cxn modelId="{FA24EE38-F90F-4C2A-9D48-1618E6ADDF66}" type="presParOf" srcId="{889AA380-5982-4690-BDB2-729E5FECB18B}" destId="{B7C3E30C-8D04-40CF-BC1A-79F403CBA801}" srcOrd="4" destOrd="0" presId="urn:microsoft.com/office/officeart/2008/layout/VerticalAccentList"/>
    <dgm:cxn modelId="{02DBDFB2-962E-46C3-A42A-BEC6D072BF28}" type="presParOf" srcId="{889AA380-5982-4690-BDB2-729E5FECB18B}" destId="{A2B3F1BB-79DC-4113-A368-646D1C8AC62E}" srcOrd="5" destOrd="0" presId="urn:microsoft.com/office/officeart/2008/layout/VerticalAccentList"/>
    <dgm:cxn modelId="{4DF641B5-1953-4E1D-BE35-CCEA39192127}" type="presParOf" srcId="{889AA380-5982-4690-BDB2-729E5FECB18B}" destId="{EAB61BF0-2A1F-4F0D-B252-61A36B837A50}" srcOrd="6" destOrd="0" presId="urn:microsoft.com/office/officeart/2008/layout/VerticalAccentList"/>
    <dgm:cxn modelId="{2516FB31-1CC9-4BB6-8A5C-F439689DD871}" type="presParOf" srcId="{2A6CF07A-E924-4F9D-BB79-466FBFD3144C}" destId="{F8BF620E-F4E5-4299-86F7-25E6C257220E}" srcOrd="2" destOrd="0" presId="urn:microsoft.com/office/officeart/2008/layout/VerticalAccentList"/>
    <dgm:cxn modelId="{986B1664-EFCF-4929-A573-67FF15730EAA}" type="presParOf" srcId="{2A6CF07A-E924-4F9D-BB79-466FBFD3144C}" destId="{4E02FE05-7E9F-49DE-AC04-8C6A02807086}" srcOrd="3" destOrd="0" presId="urn:microsoft.com/office/officeart/2008/layout/VerticalAccentList"/>
    <dgm:cxn modelId="{C5133DDB-8F32-4878-8B0A-B3CA35117D2B}" type="presParOf" srcId="{4E02FE05-7E9F-49DE-AC04-8C6A02807086}" destId="{3587CEFF-DB0E-4CB9-BD1C-F05F6A443126}" srcOrd="0" destOrd="0" presId="urn:microsoft.com/office/officeart/2008/layout/VerticalAccentList"/>
    <dgm:cxn modelId="{27B5E337-B7ED-4AB8-BE68-FB45FA691207}" type="presParOf" srcId="{2A6CF07A-E924-4F9D-BB79-466FBFD3144C}" destId="{431102E1-95AD-41FA-8DFD-42198FDA3407}" srcOrd="4" destOrd="0" presId="urn:microsoft.com/office/officeart/2008/layout/VerticalAccentList"/>
    <dgm:cxn modelId="{49386C18-EFFB-4E8E-9C0D-103ADE4B836C}" type="presParOf" srcId="{431102E1-95AD-41FA-8DFD-42198FDA3407}" destId="{0A69D04B-53EB-48EB-B217-40C4495713E1}" srcOrd="0" destOrd="0" presId="urn:microsoft.com/office/officeart/2008/layout/VerticalAccentList"/>
    <dgm:cxn modelId="{CCB0283F-1A4B-4D6D-907E-3E261CF65E2E}" type="presParOf" srcId="{431102E1-95AD-41FA-8DFD-42198FDA3407}" destId="{6AAB9738-B38B-45D3-AA2E-9154F1C09C6B}" srcOrd="1" destOrd="0" presId="urn:microsoft.com/office/officeart/2008/layout/VerticalAccentList"/>
    <dgm:cxn modelId="{4D529965-2339-4EDE-8803-E795D08E9754}" type="presParOf" srcId="{431102E1-95AD-41FA-8DFD-42198FDA3407}" destId="{EBDA32D6-5296-4371-A617-773BB02DFE6E}" srcOrd="2" destOrd="0" presId="urn:microsoft.com/office/officeart/2008/layout/VerticalAccentList"/>
    <dgm:cxn modelId="{D1252DC5-ADE4-43E6-95E5-FDF9D4BD702B}" type="presParOf" srcId="{431102E1-95AD-41FA-8DFD-42198FDA3407}" destId="{64537B99-66BA-4DDD-A96D-E64395248AAE}" srcOrd="3" destOrd="0" presId="urn:microsoft.com/office/officeart/2008/layout/VerticalAccentList"/>
    <dgm:cxn modelId="{AF48BAB7-A2D2-4CF4-A1DC-BFA91FF3A176}" type="presParOf" srcId="{431102E1-95AD-41FA-8DFD-42198FDA3407}" destId="{43671242-778C-43B6-8C62-0EDEB3E8AB60}" srcOrd="4" destOrd="0" presId="urn:microsoft.com/office/officeart/2008/layout/VerticalAccentList"/>
    <dgm:cxn modelId="{8CEF4BD2-1358-4733-863A-6BB9A346A3A1}" type="presParOf" srcId="{431102E1-95AD-41FA-8DFD-42198FDA3407}" destId="{EDAD628C-80FE-4DA6-9924-03E7C7F2683F}" srcOrd="5" destOrd="0" presId="urn:microsoft.com/office/officeart/2008/layout/VerticalAccentList"/>
    <dgm:cxn modelId="{C49CB64A-F72E-4C2A-9022-270F9E3D4B95}" type="presParOf" srcId="{431102E1-95AD-41FA-8DFD-42198FDA3407}" destId="{82AC6915-8C35-49EF-85A4-5D2951646BB0}" srcOrd="6" destOrd="0" presId="urn:microsoft.com/office/officeart/2008/layout/VerticalAccentList"/>
    <dgm:cxn modelId="{D66472D6-BB2D-4DB6-8983-E777A8BF9233}" type="presParOf" srcId="{2A6CF07A-E924-4F9D-BB79-466FBFD3144C}" destId="{1ABB812E-AF1D-4D66-B11F-A915F750EB49}" srcOrd="5" destOrd="0" presId="urn:microsoft.com/office/officeart/2008/layout/VerticalAccentList"/>
    <dgm:cxn modelId="{3927456B-9F54-41EC-BAC1-ED6DADB19FFA}" type="presParOf" srcId="{2A6CF07A-E924-4F9D-BB79-466FBFD3144C}" destId="{F498B5EA-3AD1-48DD-8E68-D2D47B01DF0B}" srcOrd="6" destOrd="0" presId="urn:microsoft.com/office/officeart/2008/layout/VerticalAccentList"/>
    <dgm:cxn modelId="{5F398DF8-8F30-4926-AEBD-B5E92318D8B0}" type="presParOf" srcId="{F498B5EA-3AD1-48DD-8E68-D2D47B01DF0B}" destId="{7B16B7E0-65BD-4EF1-A8F6-E00B2DDAD9E3}" srcOrd="0" destOrd="0" presId="urn:microsoft.com/office/officeart/2008/layout/VerticalAccentList"/>
    <dgm:cxn modelId="{6DE64F29-F34A-4D50-85A1-D6C82EB2BD2C}" type="presParOf" srcId="{2A6CF07A-E924-4F9D-BB79-466FBFD3144C}" destId="{8A2F0F48-549D-485C-BDE1-70F3CDCAA68A}" srcOrd="7" destOrd="0" presId="urn:microsoft.com/office/officeart/2008/layout/VerticalAccentList"/>
    <dgm:cxn modelId="{EF1DBEB9-565F-4B3B-A3B7-0B50366397C9}" type="presParOf" srcId="{8A2F0F48-549D-485C-BDE1-70F3CDCAA68A}" destId="{6FDEB03D-F65F-4D80-AB8A-AC1007AC0698}" srcOrd="0" destOrd="0" presId="urn:microsoft.com/office/officeart/2008/layout/VerticalAccentList"/>
    <dgm:cxn modelId="{A730FC56-3E7A-49F6-ADCD-AEF5EB938A79}" type="presParOf" srcId="{8A2F0F48-549D-485C-BDE1-70F3CDCAA68A}" destId="{0E19B6BA-4D95-4DB9-AE7C-9EE515409C51}" srcOrd="1" destOrd="0" presId="urn:microsoft.com/office/officeart/2008/layout/VerticalAccentList"/>
    <dgm:cxn modelId="{757AFC15-BEAC-44F5-8027-9770CF97BC7C}" type="presParOf" srcId="{8A2F0F48-549D-485C-BDE1-70F3CDCAA68A}" destId="{04638B4A-32A0-4975-B537-F478FC61BFFF}" srcOrd="2" destOrd="0" presId="urn:microsoft.com/office/officeart/2008/layout/VerticalAccentList"/>
    <dgm:cxn modelId="{22ED18DB-6B48-4C56-A87C-0F42DEF04B75}" type="presParOf" srcId="{8A2F0F48-549D-485C-BDE1-70F3CDCAA68A}" destId="{1DD74CD3-7805-4B66-8A7E-0A38D37BDA60}" srcOrd="3" destOrd="0" presId="urn:microsoft.com/office/officeart/2008/layout/VerticalAccentList"/>
    <dgm:cxn modelId="{9D943B1D-69E5-45C1-8270-83265A931F41}" type="presParOf" srcId="{8A2F0F48-549D-485C-BDE1-70F3CDCAA68A}" destId="{A6AEA865-FACC-4784-B30C-9D60C536EFA7}" srcOrd="4" destOrd="0" presId="urn:microsoft.com/office/officeart/2008/layout/VerticalAccentList"/>
    <dgm:cxn modelId="{AE224CF6-E65B-4C20-BAB5-3C64220E642D}" type="presParOf" srcId="{8A2F0F48-549D-485C-BDE1-70F3CDCAA68A}" destId="{8BF2CBF8-937F-4A13-B74B-0FBFB7E9F032}" srcOrd="5" destOrd="0" presId="urn:microsoft.com/office/officeart/2008/layout/VerticalAccentList"/>
    <dgm:cxn modelId="{E0EBC582-053D-46E3-8A2D-7F11F392D0D8}" type="presParOf" srcId="{8A2F0F48-549D-485C-BDE1-70F3CDCAA68A}" destId="{F8EE59E3-7787-4BC7-89FE-10ADA288F8C5}"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EBB9BDA-3511-46CE-AED3-C2545DBA3475}" type="doc">
      <dgm:prSet loTypeId="urn:microsoft.com/office/officeart/2005/8/layout/hierarchy3" loCatId="hierarchy" qsTypeId="urn:microsoft.com/office/officeart/2005/8/quickstyle/simple1" qsCatId="simple" csTypeId="urn:microsoft.com/office/officeart/2005/8/colors/colorful5" csCatId="colorful" phldr="1"/>
      <dgm:spPr/>
      <dgm:t>
        <a:bodyPr/>
        <a:lstStyle/>
        <a:p>
          <a:pPr rtl="1"/>
          <a:endParaRPr lang="ar-SA"/>
        </a:p>
      </dgm:t>
    </dgm:pt>
    <dgm:pt modelId="{61C2CD0F-A497-4645-9DA8-F266DC9E9D31}">
      <dgm:prSet phldrT="[نص]" custT="1"/>
      <dgm:spPr/>
      <dgm:t>
        <a:bodyPr/>
        <a:lstStyle/>
        <a:p>
          <a:pPr rtl="1"/>
          <a:r>
            <a:rPr lang="ar-SA" sz="3200" dirty="0">
              <a:cs typeface="+mj-cs"/>
            </a:rPr>
            <a:t>التنظيمية</a:t>
          </a:r>
        </a:p>
      </dgm:t>
    </dgm:pt>
    <dgm:pt modelId="{1E6BA97E-A7F8-4BD9-98C4-62313C74D4C3}" type="parTrans" cxnId="{937A8C0C-6F4A-4699-ADB8-97D88CFF6B11}">
      <dgm:prSet/>
      <dgm:spPr/>
      <dgm:t>
        <a:bodyPr/>
        <a:lstStyle/>
        <a:p>
          <a:pPr rtl="1"/>
          <a:endParaRPr lang="ar-SA" sz="3200">
            <a:cs typeface="+mj-cs"/>
          </a:endParaRPr>
        </a:p>
      </dgm:t>
    </dgm:pt>
    <dgm:pt modelId="{35E5D041-FDD0-42A1-B2AD-63A6DFC7A7A0}" type="sibTrans" cxnId="{937A8C0C-6F4A-4699-ADB8-97D88CFF6B11}">
      <dgm:prSet/>
      <dgm:spPr/>
      <dgm:t>
        <a:bodyPr/>
        <a:lstStyle/>
        <a:p>
          <a:pPr rtl="1"/>
          <a:endParaRPr lang="ar-SA" sz="3200">
            <a:cs typeface="+mj-cs"/>
          </a:endParaRPr>
        </a:p>
      </dgm:t>
    </dgm:pt>
    <dgm:pt modelId="{857DEB2E-F5F4-4C89-BDF9-25C53588E0FC}">
      <dgm:prSet phldrT="[نص]" custT="1"/>
      <dgm:spPr/>
      <dgm:t>
        <a:bodyPr/>
        <a:lstStyle/>
        <a:p>
          <a:pPr rtl="1"/>
          <a:r>
            <a:rPr lang="ar-SA" sz="3200" dirty="0">
              <a:cs typeface="+mj-cs"/>
            </a:rPr>
            <a:t>تعطيل الهيكل الإداري</a:t>
          </a:r>
        </a:p>
      </dgm:t>
    </dgm:pt>
    <dgm:pt modelId="{97A3AB96-DFD4-4A43-9B10-8F78DC5025F5}" type="parTrans" cxnId="{03C12705-1207-4D74-BFD3-C50D4B9560CC}">
      <dgm:prSet/>
      <dgm:spPr/>
      <dgm:t>
        <a:bodyPr/>
        <a:lstStyle/>
        <a:p>
          <a:pPr rtl="1"/>
          <a:endParaRPr lang="ar-SA" sz="3200">
            <a:cs typeface="+mj-cs"/>
          </a:endParaRPr>
        </a:p>
      </dgm:t>
    </dgm:pt>
    <dgm:pt modelId="{FCAAEF45-ACE9-431F-8ED0-B68AC56D6CCE}" type="sibTrans" cxnId="{03C12705-1207-4D74-BFD3-C50D4B9560CC}">
      <dgm:prSet/>
      <dgm:spPr/>
      <dgm:t>
        <a:bodyPr/>
        <a:lstStyle/>
        <a:p>
          <a:pPr rtl="1"/>
          <a:endParaRPr lang="ar-SA" sz="3200">
            <a:cs typeface="+mj-cs"/>
          </a:endParaRPr>
        </a:p>
      </dgm:t>
    </dgm:pt>
    <dgm:pt modelId="{19165CEC-F619-4A70-89EB-C7251E142ECF}">
      <dgm:prSet phldrT="[نص]" custT="1"/>
      <dgm:spPr/>
      <dgm:t>
        <a:bodyPr/>
        <a:lstStyle/>
        <a:p>
          <a:pPr rtl="1"/>
          <a:r>
            <a:rPr lang="ar-SA" sz="3200" dirty="0">
              <a:cs typeface="+mj-cs"/>
            </a:rPr>
            <a:t>تضارب في الأدوار والمسؤوليات</a:t>
          </a:r>
        </a:p>
      </dgm:t>
    </dgm:pt>
    <dgm:pt modelId="{E8325E3F-3B9C-4C33-B982-64347CE8A649}" type="parTrans" cxnId="{FDBD8B54-F615-4C9E-8A19-52AA61438095}">
      <dgm:prSet/>
      <dgm:spPr/>
      <dgm:t>
        <a:bodyPr/>
        <a:lstStyle/>
        <a:p>
          <a:pPr rtl="1"/>
          <a:endParaRPr lang="ar-SA" sz="3200">
            <a:cs typeface="+mj-cs"/>
          </a:endParaRPr>
        </a:p>
      </dgm:t>
    </dgm:pt>
    <dgm:pt modelId="{916422F3-BAC8-49D5-BA38-BF8EFE39F075}" type="sibTrans" cxnId="{FDBD8B54-F615-4C9E-8A19-52AA61438095}">
      <dgm:prSet/>
      <dgm:spPr/>
      <dgm:t>
        <a:bodyPr/>
        <a:lstStyle/>
        <a:p>
          <a:pPr rtl="1"/>
          <a:endParaRPr lang="ar-SA" sz="3200">
            <a:cs typeface="+mj-cs"/>
          </a:endParaRPr>
        </a:p>
      </dgm:t>
    </dgm:pt>
    <dgm:pt modelId="{7BBEAAAD-49A6-4B4C-8593-20F9A50F9537}">
      <dgm:prSet phldrT="[نص]" custT="1"/>
      <dgm:spPr/>
      <dgm:t>
        <a:bodyPr/>
        <a:lstStyle/>
        <a:p>
          <a:pPr rtl="1"/>
          <a:r>
            <a:rPr lang="ar-SA" sz="3200" dirty="0">
              <a:cs typeface="+mj-cs"/>
            </a:rPr>
            <a:t>النفسية</a:t>
          </a:r>
        </a:p>
      </dgm:t>
    </dgm:pt>
    <dgm:pt modelId="{227DC1AB-E79D-44F6-8C8A-9ABF591DBD81}" type="parTrans" cxnId="{B3AF0E78-AD4C-4842-84C5-D634D965EC1D}">
      <dgm:prSet/>
      <dgm:spPr/>
      <dgm:t>
        <a:bodyPr/>
        <a:lstStyle/>
        <a:p>
          <a:pPr rtl="1"/>
          <a:endParaRPr lang="ar-SA" sz="3200">
            <a:cs typeface="+mj-cs"/>
          </a:endParaRPr>
        </a:p>
      </dgm:t>
    </dgm:pt>
    <dgm:pt modelId="{D6FD950B-51AB-475F-8C0C-AA722BCC999A}" type="sibTrans" cxnId="{B3AF0E78-AD4C-4842-84C5-D634D965EC1D}">
      <dgm:prSet/>
      <dgm:spPr/>
      <dgm:t>
        <a:bodyPr/>
        <a:lstStyle/>
        <a:p>
          <a:pPr rtl="1"/>
          <a:endParaRPr lang="ar-SA" sz="3200">
            <a:cs typeface="+mj-cs"/>
          </a:endParaRPr>
        </a:p>
      </dgm:t>
    </dgm:pt>
    <dgm:pt modelId="{8F3D7FBD-3E01-40B5-B758-C98CEB7833D4}">
      <dgm:prSet phldrT="[نص]" custT="1"/>
      <dgm:spPr/>
      <dgm:t>
        <a:bodyPr/>
        <a:lstStyle/>
        <a:p>
          <a:pPr rtl="1"/>
          <a:r>
            <a:rPr lang="ar-SA" sz="3200" dirty="0">
              <a:cs typeface="+mj-cs"/>
            </a:rPr>
            <a:t>صدمة وتوتر شديد</a:t>
          </a:r>
        </a:p>
      </dgm:t>
    </dgm:pt>
    <dgm:pt modelId="{02BD2A23-D6CF-4D5A-BCE4-C3E4A46EE4CF}" type="parTrans" cxnId="{DBCE7FA3-BB63-49E3-A8A6-621BF5A4E1C4}">
      <dgm:prSet/>
      <dgm:spPr/>
      <dgm:t>
        <a:bodyPr/>
        <a:lstStyle/>
        <a:p>
          <a:pPr rtl="1"/>
          <a:endParaRPr lang="ar-SA" sz="3200">
            <a:cs typeface="+mj-cs"/>
          </a:endParaRPr>
        </a:p>
      </dgm:t>
    </dgm:pt>
    <dgm:pt modelId="{6551B0F7-29BD-4B91-B9D9-029AAF85F5A2}" type="sibTrans" cxnId="{DBCE7FA3-BB63-49E3-A8A6-621BF5A4E1C4}">
      <dgm:prSet/>
      <dgm:spPr/>
      <dgm:t>
        <a:bodyPr/>
        <a:lstStyle/>
        <a:p>
          <a:pPr rtl="1"/>
          <a:endParaRPr lang="ar-SA" sz="3200">
            <a:cs typeface="+mj-cs"/>
          </a:endParaRPr>
        </a:p>
      </dgm:t>
    </dgm:pt>
    <dgm:pt modelId="{945C38D0-256A-444A-BED4-BC7A13F97F2D}">
      <dgm:prSet custT="1"/>
      <dgm:spPr/>
      <dgm:t>
        <a:bodyPr/>
        <a:lstStyle/>
        <a:p>
          <a:pPr rtl="1"/>
          <a:r>
            <a:rPr lang="ar-SA" sz="3200" dirty="0">
              <a:cs typeface="+mj-cs"/>
            </a:rPr>
            <a:t>ارتباك وفقدان القدرة على التركيز</a:t>
          </a:r>
        </a:p>
      </dgm:t>
    </dgm:pt>
    <dgm:pt modelId="{25C3E06C-D737-4926-8594-949F48BF53A7}" type="parTrans" cxnId="{C44415CC-55CB-4494-803D-12635D6CDCCA}">
      <dgm:prSet/>
      <dgm:spPr/>
      <dgm:t>
        <a:bodyPr/>
        <a:lstStyle/>
        <a:p>
          <a:pPr rtl="1"/>
          <a:endParaRPr lang="ar-SA" sz="3200">
            <a:cs typeface="+mj-cs"/>
          </a:endParaRPr>
        </a:p>
      </dgm:t>
    </dgm:pt>
    <dgm:pt modelId="{0AF27875-96DC-4682-BE90-C749636F45BB}" type="sibTrans" cxnId="{C44415CC-55CB-4494-803D-12635D6CDCCA}">
      <dgm:prSet/>
      <dgm:spPr/>
      <dgm:t>
        <a:bodyPr/>
        <a:lstStyle/>
        <a:p>
          <a:pPr rtl="1"/>
          <a:endParaRPr lang="ar-SA" sz="3200">
            <a:cs typeface="+mj-cs"/>
          </a:endParaRPr>
        </a:p>
      </dgm:t>
    </dgm:pt>
    <dgm:pt modelId="{B3A8E5A3-5852-4D8F-9CDC-A8F929DC6BC8}">
      <dgm:prSet custT="1"/>
      <dgm:spPr/>
      <dgm:t>
        <a:bodyPr/>
        <a:lstStyle/>
        <a:p>
          <a:pPr rtl="1"/>
          <a:r>
            <a:rPr lang="ar-SA" sz="3200" dirty="0">
              <a:cs typeface="+mj-cs"/>
            </a:rPr>
            <a:t>انتشار القلق بين الموظفين</a:t>
          </a:r>
        </a:p>
      </dgm:t>
    </dgm:pt>
    <dgm:pt modelId="{84189111-C676-477C-A7CB-D2049128394A}" type="parTrans" cxnId="{478F0B76-B302-451E-ADCC-EC2F2D42FA98}">
      <dgm:prSet/>
      <dgm:spPr/>
      <dgm:t>
        <a:bodyPr/>
        <a:lstStyle/>
        <a:p>
          <a:pPr rtl="1"/>
          <a:endParaRPr lang="ar-SA" sz="3200">
            <a:cs typeface="+mj-cs"/>
          </a:endParaRPr>
        </a:p>
      </dgm:t>
    </dgm:pt>
    <dgm:pt modelId="{2D7370E4-2D9E-42C8-AB8E-0EA0CBBE4DCF}" type="sibTrans" cxnId="{478F0B76-B302-451E-ADCC-EC2F2D42FA98}">
      <dgm:prSet/>
      <dgm:spPr/>
      <dgm:t>
        <a:bodyPr/>
        <a:lstStyle/>
        <a:p>
          <a:pPr rtl="1"/>
          <a:endParaRPr lang="ar-SA" sz="3200">
            <a:cs typeface="+mj-cs"/>
          </a:endParaRPr>
        </a:p>
      </dgm:t>
    </dgm:pt>
    <dgm:pt modelId="{482878EF-F03E-4B9A-A6C1-70A42CE8C77E}">
      <dgm:prSet phldrT="[نص]" custT="1"/>
      <dgm:spPr/>
      <dgm:t>
        <a:bodyPr/>
        <a:lstStyle/>
        <a:p>
          <a:pPr rtl="1"/>
          <a:r>
            <a:rPr lang="ar-SA" sz="3200" dirty="0">
              <a:cs typeface="+mj-cs"/>
            </a:rPr>
            <a:t>الحاجة إلى إجراءات غير تقليدية</a:t>
          </a:r>
        </a:p>
      </dgm:t>
    </dgm:pt>
    <dgm:pt modelId="{8988FF69-FE1D-41BE-A48F-7216DD12EC53}" type="parTrans" cxnId="{4FD29D0E-A5D7-41FC-846E-6A3DD33E5C57}">
      <dgm:prSet/>
      <dgm:spPr/>
      <dgm:t>
        <a:bodyPr/>
        <a:lstStyle/>
        <a:p>
          <a:pPr rtl="1"/>
          <a:endParaRPr lang="ar-SA" sz="3200">
            <a:cs typeface="+mj-cs"/>
          </a:endParaRPr>
        </a:p>
      </dgm:t>
    </dgm:pt>
    <dgm:pt modelId="{70E37B80-5E7D-484E-87E2-E68C5D82B000}" type="sibTrans" cxnId="{4FD29D0E-A5D7-41FC-846E-6A3DD33E5C57}">
      <dgm:prSet/>
      <dgm:spPr/>
      <dgm:t>
        <a:bodyPr/>
        <a:lstStyle/>
        <a:p>
          <a:pPr rtl="1"/>
          <a:endParaRPr lang="ar-SA" sz="3200">
            <a:cs typeface="+mj-cs"/>
          </a:endParaRPr>
        </a:p>
      </dgm:t>
    </dgm:pt>
    <dgm:pt modelId="{A79617E0-4757-4B4C-9088-F34D538DF04F}" type="pres">
      <dgm:prSet presAssocID="{8EBB9BDA-3511-46CE-AED3-C2545DBA3475}" presName="diagram" presStyleCnt="0">
        <dgm:presLayoutVars>
          <dgm:chPref val="1"/>
          <dgm:dir/>
          <dgm:animOne val="branch"/>
          <dgm:animLvl val="lvl"/>
          <dgm:resizeHandles/>
        </dgm:presLayoutVars>
      </dgm:prSet>
      <dgm:spPr/>
    </dgm:pt>
    <dgm:pt modelId="{D3B01E05-7CB7-472B-99C4-8DEF0A1F3DE6}" type="pres">
      <dgm:prSet presAssocID="{61C2CD0F-A497-4645-9DA8-F266DC9E9D31}" presName="root" presStyleCnt="0"/>
      <dgm:spPr/>
    </dgm:pt>
    <dgm:pt modelId="{64122EFD-71A9-46FF-9D75-789CD6A9C028}" type="pres">
      <dgm:prSet presAssocID="{61C2CD0F-A497-4645-9DA8-F266DC9E9D31}" presName="rootComposite" presStyleCnt="0"/>
      <dgm:spPr/>
    </dgm:pt>
    <dgm:pt modelId="{DCDAECF3-8023-4005-A3B9-A29DE7406481}" type="pres">
      <dgm:prSet presAssocID="{61C2CD0F-A497-4645-9DA8-F266DC9E9D31}" presName="rootText" presStyleLbl="node1" presStyleIdx="0" presStyleCnt="2" custScaleX="147232" custScaleY="62696"/>
      <dgm:spPr/>
    </dgm:pt>
    <dgm:pt modelId="{3CA4B37E-D628-468E-AF6C-69B132D8C1E5}" type="pres">
      <dgm:prSet presAssocID="{61C2CD0F-A497-4645-9DA8-F266DC9E9D31}" presName="rootConnector" presStyleLbl="node1" presStyleIdx="0" presStyleCnt="2"/>
      <dgm:spPr/>
    </dgm:pt>
    <dgm:pt modelId="{14DEC6C0-A0B1-4D75-8C48-2C2C22A90A18}" type="pres">
      <dgm:prSet presAssocID="{61C2CD0F-A497-4645-9DA8-F266DC9E9D31}" presName="childShape" presStyleCnt="0"/>
      <dgm:spPr/>
    </dgm:pt>
    <dgm:pt modelId="{51ED26A7-026B-41F9-99E7-CE927219B9AC}" type="pres">
      <dgm:prSet presAssocID="{97A3AB96-DFD4-4A43-9B10-8F78DC5025F5}" presName="Name13" presStyleLbl="parChTrans1D2" presStyleIdx="0" presStyleCnt="6"/>
      <dgm:spPr/>
    </dgm:pt>
    <dgm:pt modelId="{DAD4AAB0-9DE5-464E-8FC4-6CB2C4F2E350}" type="pres">
      <dgm:prSet presAssocID="{857DEB2E-F5F4-4C89-BDF9-25C53588E0FC}" presName="childText" presStyleLbl="bgAcc1" presStyleIdx="0" presStyleCnt="6" custScaleX="147232" custScaleY="55925">
        <dgm:presLayoutVars>
          <dgm:bulletEnabled val="1"/>
        </dgm:presLayoutVars>
      </dgm:prSet>
      <dgm:spPr/>
    </dgm:pt>
    <dgm:pt modelId="{C573307A-F4EC-477C-B634-870019FE3D66}" type="pres">
      <dgm:prSet presAssocID="{E8325E3F-3B9C-4C33-B982-64347CE8A649}" presName="Name13" presStyleLbl="parChTrans1D2" presStyleIdx="1" presStyleCnt="6"/>
      <dgm:spPr/>
    </dgm:pt>
    <dgm:pt modelId="{927F2E04-0B84-4DBB-88CE-04E93CA8EE0E}" type="pres">
      <dgm:prSet presAssocID="{19165CEC-F619-4A70-89EB-C7251E142ECF}" presName="childText" presStyleLbl="bgAcc1" presStyleIdx="1" presStyleCnt="6" custScaleX="147232" custScaleY="55925">
        <dgm:presLayoutVars>
          <dgm:bulletEnabled val="1"/>
        </dgm:presLayoutVars>
      </dgm:prSet>
      <dgm:spPr/>
    </dgm:pt>
    <dgm:pt modelId="{13BC986F-77F7-4D5F-815C-771B53AB4324}" type="pres">
      <dgm:prSet presAssocID="{8988FF69-FE1D-41BE-A48F-7216DD12EC53}" presName="Name13" presStyleLbl="parChTrans1D2" presStyleIdx="2" presStyleCnt="6"/>
      <dgm:spPr/>
    </dgm:pt>
    <dgm:pt modelId="{E7B8E9B3-DE27-4611-922A-919A8E5772D9}" type="pres">
      <dgm:prSet presAssocID="{482878EF-F03E-4B9A-A6C1-70A42CE8C77E}" presName="childText" presStyleLbl="bgAcc1" presStyleIdx="2" presStyleCnt="6" custScaleX="147232" custScaleY="55925">
        <dgm:presLayoutVars>
          <dgm:bulletEnabled val="1"/>
        </dgm:presLayoutVars>
      </dgm:prSet>
      <dgm:spPr/>
    </dgm:pt>
    <dgm:pt modelId="{1CFE5B46-3338-417E-AF2C-433DF69183D1}" type="pres">
      <dgm:prSet presAssocID="{7BBEAAAD-49A6-4B4C-8593-20F9A50F9537}" presName="root" presStyleCnt="0"/>
      <dgm:spPr/>
    </dgm:pt>
    <dgm:pt modelId="{286CFC14-DCD8-4F89-8458-B7A9A6F19799}" type="pres">
      <dgm:prSet presAssocID="{7BBEAAAD-49A6-4B4C-8593-20F9A50F9537}" presName="rootComposite" presStyleCnt="0"/>
      <dgm:spPr/>
    </dgm:pt>
    <dgm:pt modelId="{B322E343-88A2-4E5E-AAE9-72FD4212C0A1}" type="pres">
      <dgm:prSet presAssocID="{7BBEAAAD-49A6-4B4C-8593-20F9A50F9537}" presName="rootText" presStyleLbl="node1" presStyleIdx="1" presStyleCnt="2" custScaleX="147232" custScaleY="62696"/>
      <dgm:spPr/>
    </dgm:pt>
    <dgm:pt modelId="{95C1F733-ED71-4CC7-8461-57B6409F0C2F}" type="pres">
      <dgm:prSet presAssocID="{7BBEAAAD-49A6-4B4C-8593-20F9A50F9537}" presName="rootConnector" presStyleLbl="node1" presStyleIdx="1" presStyleCnt="2"/>
      <dgm:spPr/>
    </dgm:pt>
    <dgm:pt modelId="{13D03D6C-FEAD-4D94-8EA6-7EAB9B05C6BD}" type="pres">
      <dgm:prSet presAssocID="{7BBEAAAD-49A6-4B4C-8593-20F9A50F9537}" presName="childShape" presStyleCnt="0"/>
      <dgm:spPr/>
    </dgm:pt>
    <dgm:pt modelId="{52C57EDF-CF0E-494F-85C0-58E15DAFC048}" type="pres">
      <dgm:prSet presAssocID="{02BD2A23-D6CF-4D5A-BCE4-C3E4A46EE4CF}" presName="Name13" presStyleLbl="parChTrans1D2" presStyleIdx="3" presStyleCnt="6"/>
      <dgm:spPr/>
    </dgm:pt>
    <dgm:pt modelId="{0B21E625-8BFD-4290-BF9F-3F2229D89875}" type="pres">
      <dgm:prSet presAssocID="{8F3D7FBD-3E01-40B5-B758-C98CEB7833D4}" presName="childText" presStyleLbl="bgAcc1" presStyleIdx="3" presStyleCnt="6" custScaleX="147232" custScaleY="55925">
        <dgm:presLayoutVars>
          <dgm:bulletEnabled val="1"/>
        </dgm:presLayoutVars>
      </dgm:prSet>
      <dgm:spPr/>
    </dgm:pt>
    <dgm:pt modelId="{4C75C072-FD88-423B-B802-18B49AA1934C}" type="pres">
      <dgm:prSet presAssocID="{25C3E06C-D737-4926-8594-949F48BF53A7}" presName="Name13" presStyleLbl="parChTrans1D2" presStyleIdx="4" presStyleCnt="6"/>
      <dgm:spPr/>
    </dgm:pt>
    <dgm:pt modelId="{427C1F90-EA83-45AA-8AB9-A3184B5F42E4}" type="pres">
      <dgm:prSet presAssocID="{945C38D0-256A-444A-BED4-BC7A13F97F2D}" presName="childText" presStyleLbl="bgAcc1" presStyleIdx="4" presStyleCnt="6" custScaleX="147232" custScaleY="55925">
        <dgm:presLayoutVars>
          <dgm:bulletEnabled val="1"/>
        </dgm:presLayoutVars>
      </dgm:prSet>
      <dgm:spPr/>
    </dgm:pt>
    <dgm:pt modelId="{C3E9F24E-482A-448C-9F3F-159B01655B4E}" type="pres">
      <dgm:prSet presAssocID="{84189111-C676-477C-A7CB-D2049128394A}" presName="Name13" presStyleLbl="parChTrans1D2" presStyleIdx="5" presStyleCnt="6"/>
      <dgm:spPr/>
    </dgm:pt>
    <dgm:pt modelId="{8D2796CD-B07F-419C-AE13-4BABEEE3929A}" type="pres">
      <dgm:prSet presAssocID="{B3A8E5A3-5852-4D8F-9CDC-A8F929DC6BC8}" presName="childText" presStyleLbl="bgAcc1" presStyleIdx="5" presStyleCnt="6" custScaleX="147232" custScaleY="55925">
        <dgm:presLayoutVars>
          <dgm:bulletEnabled val="1"/>
        </dgm:presLayoutVars>
      </dgm:prSet>
      <dgm:spPr/>
    </dgm:pt>
  </dgm:ptLst>
  <dgm:cxnLst>
    <dgm:cxn modelId="{87BB3303-D9FC-46B0-9EA4-E341C404CB7B}" type="presOf" srcId="{945C38D0-256A-444A-BED4-BC7A13F97F2D}" destId="{427C1F90-EA83-45AA-8AB9-A3184B5F42E4}" srcOrd="0" destOrd="0" presId="urn:microsoft.com/office/officeart/2005/8/layout/hierarchy3"/>
    <dgm:cxn modelId="{03C12705-1207-4D74-BFD3-C50D4B9560CC}" srcId="{61C2CD0F-A497-4645-9DA8-F266DC9E9D31}" destId="{857DEB2E-F5F4-4C89-BDF9-25C53588E0FC}" srcOrd="0" destOrd="0" parTransId="{97A3AB96-DFD4-4A43-9B10-8F78DC5025F5}" sibTransId="{FCAAEF45-ACE9-431F-8ED0-B68AC56D6CCE}"/>
    <dgm:cxn modelId="{937A8C0C-6F4A-4699-ADB8-97D88CFF6B11}" srcId="{8EBB9BDA-3511-46CE-AED3-C2545DBA3475}" destId="{61C2CD0F-A497-4645-9DA8-F266DC9E9D31}" srcOrd="0" destOrd="0" parTransId="{1E6BA97E-A7F8-4BD9-98C4-62313C74D4C3}" sibTransId="{35E5D041-FDD0-42A1-B2AD-63A6DFC7A7A0}"/>
    <dgm:cxn modelId="{C8E2620D-03FB-4B0A-9E2C-CE5DAE92D476}" type="presOf" srcId="{B3A8E5A3-5852-4D8F-9CDC-A8F929DC6BC8}" destId="{8D2796CD-B07F-419C-AE13-4BABEEE3929A}" srcOrd="0" destOrd="0" presId="urn:microsoft.com/office/officeart/2005/8/layout/hierarchy3"/>
    <dgm:cxn modelId="{7DA9C00D-6C6D-412C-BF12-1FF740CD6ED8}" type="presOf" srcId="{97A3AB96-DFD4-4A43-9B10-8F78DC5025F5}" destId="{51ED26A7-026B-41F9-99E7-CE927219B9AC}" srcOrd="0" destOrd="0" presId="urn:microsoft.com/office/officeart/2005/8/layout/hierarchy3"/>
    <dgm:cxn modelId="{4FD29D0E-A5D7-41FC-846E-6A3DD33E5C57}" srcId="{61C2CD0F-A497-4645-9DA8-F266DC9E9D31}" destId="{482878EF-F03E-4B9A-A6C1-70A42CE8C77E}" srcOrd="2" destOrd="0" parTransId="{8988FF69-FE1D-41BE-A48F-7216DD12EC53}" sibTransId="{70E37B80-5E7D-484E-87E2-E68C5D82B000}"/>
    <dgm:cxn modelId="{ADB0C930-C6D4-4970-BC5F-B084229AB3A4}" type="presOf" srcId="{19165CEC-F619-4A70-89EB-C7251E142ECF}" destId="{927F2E04-0B84-4DBB-88CE-04E93CA8EE0E}" srcOrd="0" destOrd="0" presId="urn:microsoft.com/office/officeart/2005/8/layout/hierarchy3"/>
    <dgm:cxn modelId="{52B6BA41-48A2-4AC1-8087-AB0C146DE9C3}" type="presOf" srcId="{61C2CD0F-A497-4645-9DA8-F266DC9E9D31}" destId="{3CA4B37E-D628-468E-AF6C-69B132D8C1E5}" srcOrd="1" destOrd="0" presId="urn:microsoft.com/office/officeart/2005/8/layout/hierarchy3"/>
    <dgm:cxn modelId="{91079548-6C91-42AD-A2D2-E9B958F28C0A}" type="presOf" srcId="{482878EF-F03E-4B9A-A6C1-70A42CE8C77E}" destId="{E7B8E9B3-DE27-4611-922A-919A8E5772D9}" srcOrd="0" destOrd="0" presId="urn:microsoft.com/office/officeart/2005/8/layout/hierarchy3"/>
    <dgm:cxn modelId="{14D4636E-14CD-4932-B25D-34E3824C897C}" type="presOf" srcId="{84189111-C676-477C-A7CB-D2049128394A}" destId="{C3E9F24E-482A-448C-9F3F-159B01655B4E}" srcOrd="0" destOrd="0" presId="urn:microsoft.com/office/officeart/2005/8/layout/hierarchy3"/>
    <dgm:cxn modelId="{FDBD8B54-F615-4C9E-8A19-52AA61438095}" srcId="{61C2CD0F-A497-4645-9DA8-F266DC9E9D31}" destId="{19165CEC-F619-4A70-89EB-C7251E142ECF}" srcOrd="1" destOrd="0" parTransId="{E8325E3F-3B9C-4C33-B982-64347CE8A649}" sibTransId="{916422F3-BAC8-49D5-BA38-BF8EFE39F075}"/>
    <dgm:cxn modelId="{478F0B76-B302-451E-ADCC-EC2F2D42FA98}" srcId="{7BBEAAAD-49A6-4B4C-8593-20F9A50F9537}" destId="{B3A8E5A3-5852-4D8F-9CDC-A8F929DC6BC8}" srcOrd="2" destOrd="0" parTransId="{84189111-C676-477C-A7CB-D2049128394A}" sibTransId="{2D7370E4-2D9E-42C8-AB8E-0EA0CBBE4DCF}"/>
    <dgm:cxn modelId="{B3AF0E78-AD4C-4842-84C5-D634D965EC1D}" srcId="{8EBB9BDA-3511-46CE-AED3-C2545DBA3475}" destId="{7BBEAAAD-49A6-4B4C-8593-20F9A50F9537}" srcOrd="1" destOrd="0" parTransId="{227DC1AB-E79D-44F6-8C8A-9ABF591DBD81}" sibTransId="{D6FD950B-51AB-475F-8C0C-AA722BCC999A}"/>
    <dgm:cxn modelId="{6CD7EF7A-FA81-4441-967F-C3D13BA2D7D2}" type="presOf" srcId="{8EBB9BDA-3511-46CE-AED3-C2545DBA3475}" destId="{A79617E0-4757-4B4C-9088-F34D538DF04F}" srcOrd="0" destOrd="0" presId="urn:microsoft.com/office/officeart/2005/8/layout/hierarchy3"/>
    <dgm:cxn modelId="{DBCE7FA3-BB63-49E3-A8A6-621BF5A4E1C4}" srcId="{7BBEAAAD-49A6-4B4C-8593-20F9A50F9537}" destId="{8F3D7FBD-3E01-40B5-B758-C98CEB7833D4}" srcOrd="0" destOrd="0" parTransId="{02BD2A23-D6CF-4D5A-BCE4-C3E4A46EE4CF}" sibTransId="{6551B0F7-29BD-4B91-B9D9-029AAF85F5A2}"/>
    <dgm:cxn modelId="{B0CB0DAF-1F76-4FC3-86F7-C0895220A78F}" type="presOf" srcId="{E8325E3F-3B9C-4C33-B982-64347CE8A649}" destId="{C573307A-F4EC-477C-B634-870019FE3D66}" srcOrd="0" destOrd="0" presId="urn:microsoft.com/office/officeart/2005/8/layout/hierarchy3"/>
    <dgm:cxn modelId="{59F4B2B9-199A-48F3-8FB2-2CB7678EE742}" type="presOf" srcId="{7BBEAAAD-49A6-4B4C-8593-20F9A50F9537}" destId="{95C1F733-ED71-4CC7-8461-57B6409F0C2F}" srcOrd="1" destOrd="0" presId="urn:microsoft.com/office/officeart/2005/8/layout/hierarchy3"/>
    <dgm:cxn modelId="{22512ABF-90E6-443A-B472-7355B743FB58}" type="presOf" srcId="{7BBEAAAD-49A6-4B4C-8593-20F9A50F9537}" destId="{B322E343-88A2-4E5E-AAE9-72FD4212C0A1}" srcOrd="0" destOrd="0" presId="urn:microsoft.com/office/officeart/2005/8/layout/hierarchy3"/>
    <dgm:cxn modelId="{9B3D1EC9-D7C2-4F0D-8CA3-7A0EE93BB7D7}" type="presOf" srcId="{857DEB2E-F5F4-4C89-BDF9-25C53588E0FC}" destId="{DAD4AAB0-9DE5-464E-8FC4-6CB2C4F2E350}" srcOrd="0" destOrd="0" presId="urn:microsoft.com/office/officeart/2005/8/layout/hierarchy3"/>
    <dgm:cxn modelId="{C44415CC-55CB-4494-803D-12635D6CDCCA}" srcId="{7BBEAAAD-49A6-4B4C-8593-20F9A50F9537}" destId="{945C38D0-256A-444A-BED4-BC7A13F97F2D}" srcOrd="1" destOrd="0" parTransId="{25C3E06C-D737-4926-8594-949F48BF53A7}" sibTransId="{0AF27875-96DC-4682-BE90-C749636F45BB}"/>
    <dgm:cxn modelId="{66ED1FD1-9B1A-4E84-A04A-F324D4068217}" type="presOf" srcId="{25C3E06C-D737-4926-8594-949F48BF53A7}" destId="{4C75C072-FD88-423B-B802-18B49AA1934C}" srcOrd="0" destOrd="0" presId="urn:microsoft.com/office/officeart/2005/8/layout/hierarchy3"/>
    <dgm:cxn modelId="{99D8B5DF-D5BC-4343-BCF5-0B1384AE38F1}" type="presOf" srcId="{8988FF69-FE1D-41BE-A48F-7216DD12EC53}" destId="{13BC986F-77F7-4D5F-815C-771B53AB4324}" srcOrd="0" destOrd="0" presId="urn:microsoft.com/office/officeart/2005/8/layout/hierarchy3"/>
    <dgm:cxn modelId="{DC26DBE0-0747-4473-8BED-B8CE92247072}" type="presOf" srcId="{61C2CD0F-A497-4645-9DA8-F266DC9E9D31}" destId="{DCDAECF3-8023-4005-A3B9-A29DE7406481}" srcOrd="0" destOrd="0" presId="urn:microsoft.com/office/officeart/2005/8/layout/hierarchy3"/>
    <dgm:cxn modelId="{6B94D2FB-4E86-4430-8F43-79A1D0F59BC7}" type="presOf" srcId="{02BD2A23-D6CF-4D5A-BCE4-C3E4A46EE4CF}" destId="{52C57EDF-CF0E-494F-85C0-58E15DAFC048}" srcOrd="0" destOrd="0" presId="urn:microsoft.com/office/officeart/2005/8/layout/hierarchy3"/>
    <dgm:cxn modelId="{9B237CFE-8075-415F-A04F-F28DF99EED2F}" type="presOf" srcId="{8F3D7FBD-3E01-40B5-B758-C98CEB7833D4}" destId="{0B21E625-8BFD-4290-BF9F-3F2229D89875}" srcOrd="0" destOrd="0" presId="urn:microsoft.com/office/officeart/2005/8/layout/hierarchy3"/>
    <dgm:cxn modelId="{FC9B1254-2B6D-4B80-BEF4-2A6DAA5E2615}" type="presParOf" srcId="{A79617E0-4757-4B4C-9088-F34D538DF04F}" destId="{D3B01E05-7CB7-472B-99C4-8DEF0A1F3DE6}" srcOrd="0" destOrd="0" presId="urn:microsoft.com/office/officeart/2005/8/layout/hierarchy3"/>
    <dgm:cxn modelId="{5EFF6AE1-7021-417B-9355-A323A43A5981}" type="presParOf" srcId="{D3B01E05-7CB7-472B-99C4-8DEF0A1F3DE6}" destId="{64122EFD-71A9-46FF-9D75-789CD6A9C028}" srcOrd="0" destOrd="0" presId="urn:microsoft.com/office/officeart/2005/8/layout/hierarchy3"/>
    <dgm:cxn modelId="{C42F1E3F-B802-4789-8E2D-F5917E20D6C3}" type="presParOf" srcId="{64122EFD-71A9-46FF-9D75-789CD6A9C028}" destId="{DCDAECF3-8023-4005-A3B9-A29DE7406481}" srcOrd="0" destOrd="0" presId="urn:microsoft.com/office/officeart/2005/8/layout/hierarchy3"/>
    <dgm:cxn modelId="{C373B549-3DD7-4C59-988D-AAD1F2B15FE8}" type="presParOf" srcId="{64122EFD-71A9-46FF-9D75-789CD6A9C028}" destId="{3CA4B37E-D628-468E-AF6C-69B132D8C1E5}" srcOrd="1" destOrd="0" presId="urn:microsoft.com/office/officeart/2005/8/layout/hierarchy3"/>
    <dgm:cxn modelId="{9F91B35A-BFF1-4C9E-BA77-6098680F729A}" type="presParOf" srcId="{D3B01E05-7CB7-472B-99C4-8DEF0A1F3DE6}" destId="{14DEC6C0-A0B1-4D75-8C48-2C2C22A90A18}" srcOrd="1" destOrd="0" presId="urn:microsoft.com/office/officeart/2005/8/layout/hierarchy3"/>
    <dgm:cxn modelId="{E86B8B09-4695-4FA9-A8CD-FA04F816AE2E}" type="presParOf" srcId="{14DEC6C0-A0B1-4D75-8C48-2C2C22A90A18}" destId="{51ED26A7-026B-41F9-99E7-CE927219B9AC}" srcOrd="0" destOrd="0" presId="urn:microsoft.com/office/officeart/2005/8/layout/hierarchy3"/>
    <dgm:cxn modelId="{E0320EDA-9DD6-4563-BC64-409C16260C77}" type="presParOf" srcId="{14DEC6C0-A0B1-4D75-8C48-2C2C22A90A18}" destId="{DAD4AAB0-9DE5-464E-8FC4-6CB2C4F2E350}" srcOrd="1" destOrd="0" presId="urn:microsoft.com/office/officeart/2005/8/layout/hierarchy3"/>
    <dgm:cxn modelId="{67E9B3A9-7DC4-48AC-9E1B-D943F78DD79E}" type="presParOf" srcId="{14DEC6C0-A0B1-4D75-8C48-2C2C22A90A18}" destId="{C573307A-F4EC-477C-B634-870019FE3D66}" srcOrd="2" destOrd="0" presId="urn:microsoft.com/office/officeart/2005/8/layout/hierarchy3"/>
    <dgm:cxn modelId="{27C11580-FC5A-4EDA-962E-0E49CFEAA709}" type="presParOf" srcId="{14DEC6C0-A0B1-4D75-8C48-2C2C22A90A18}" destId="{927F2E04-0B84-4DBB-88CE-04E93CA8EE0E}" srcOrd="3" destOrd="0" presId="urn:microsoft.com/office/officeart/2005/8/layout/hierarchy3"/>
    <dgm:cxn modelId="{BFE9D62D-7E1F-4409-9BCC-6B809333E25C}" type="presParOf" srcId="{14DEC6C0-A0B1-4D75-8C48-2C2C22A90A18}" destId="{13BC986F-77F7-4D5F-815C-771B53AB4324}" srcOrd="4" destOrd="0" presId="urn:microsoft.com/office/officeart/2005/8/layout/hierarchy3"/>
    <dgm:cxn modelId="{4BBB4308-AFFB-4053-8DD5-5FECFB0E3EA3}" type="presParOf" srcId="{14DEC6C0-A0B1-4D75-8C48-2C2C22A90A18}" destId="{E7B8E9B3-DE27-4611-922A-919A8E5772D9}" srcOrd="5" destOrd="0" presId="urn:microsoft.com/office/officeart/2005/8/layout/hierarchy3"/>
    <dgm:cxn modelId="{4E84C938-022D-41A1-8FE7-4B86F6C82D78}" type="presParOf" srcId="{A79617E0-4757-4B4C-9088-F34D538DF04F}" destId="{1CFE5B46-3338-417E-AF2C-433DF69183D1}" srcOrd="1" destOrd="0" presId="urn:microsoft.com/office/officeart/2005/8/layout/hierarchy3"/>
    <dgm:cxn modelId="{F7416353-A25E-479A-94D0-A27B1E8554AD}" type="presParOf" srcId="{1CFE5B46-3338-417E-AF2C-433DF69183D1}" destId="{286CFC14-DCD8-4F89-8458-B7A9A6F19799}" srcOrd="0" destOrd="0" presId="urn:microsoft.com/office/officeart/2005/8/layout/hierarchy3"/>
    <dgm:cxn modelId="{333D9C7C-65E0-4133-89E8-2129DBCE0997}" type="presParOf" srcId="{286CFC14-DCD8-4F89-8458-B7A9A6F19799}" destId="{B322E343-88A2-4E5E-AAE9-72FD4212C0A1}" srcOrd="0" destOrd="0" presId="urn:microsoft.com/office/officeart/2005/8/layout/hierarchy3"/>
    <dgm:cxn modelId="{3F74ED8B-3B6E-4E15-8B99-1EBFED0E3745}" type="presParOf" srcId="{286CFC14-DCD8-4F89-8458-B7A9A6F19799}" destId="{95C1F733-ED71-4CC7-8461-57B6409F0C2F}" srcOrd="1" destOrd="0" presId="urn:microsoft.com/office/officeart/2005/8/layout/hierarchy3"/>
    <dgm:cxn modelId="{F507756D-64A5-4276-989F-9BD71A6197E5}" type="presParOf" srcId="{1CFE5B46-3338-417E-AF2C-433DF69183D1}" destId="{13D03D6C-FEAD-4D94-8EA6-7EAB9B05C6BD}" srcOrd="1" destOrd="0" presId="urn:microsoft.com/office/officeart/2005/8/layout/hierarchy3"/>
    <dgm:cxn modelId="{7565DA4B-EEA8-44C0-8330-8A94D438F94B}" type="presParOf" srcId="{13D03D6C-FEAD-4D94-8EA6-7EAB9B05C6BD}" destId="{52C57EDF-CF0E-494F-85C0-58E15DAFC048}" srcOrd="0" destOrd="0" presId="urn:microsoft.com/office/officeart/2005/8/layout/hierarchy3"/>
    <dgm:cxn modelId="{B81D68FA-C3D6-4F2E-8F30-A84EBC1883E6}" type="presParOf" srcId="{13D03D6C-FEAD-4D94-8EA6-7EAB9B05C6BD}" destId="{0B21E625-8BFD-4290-BF9F-3F2229D89875}" srcOrd="1" destOrd="0" presId="urn:microsoft.com/office/officeart/2005/8/layout/hierarchy3"/>
    <dgm:cxn modelId="{59A348C0-DD1E-4255-866C-15723689E8D8}" type="presParOf" srcId="{13D03D6C-FEAD-4D94-8EA6-7EAB9B05C6BD}" destId="{4C75C072-FD88-423B-B802-18B49AA1934C}" srcOrd="2" destOrd="0" presId="urn:microsoft.com/office/officeart/2005/8/layout/hierarchy3"/>
    <dgm:cxn modelId="{908231BE-91AB-4C46-9D12-A92BBA235A48}" type="presParOf" srcId="{13D03D6C-FEAD-4D94-8EA6-7EAB9B05C6BD}" destId="{427C1F90-EA83-45AA-8AB9-A3184B5F42E4}" srcOrd="3" destOrd="0" presId="urn:microsoft.com/office/officeart/2005/8/layout/hierarchy3"/>
    <dgm:cxn modelId="{05E9464D-6E9B-4653-88AC-B2B8FEE20A1B}" type="presParOf" srcId="{13D03D6C-FEAD-4D94-8EA6-7EAB9B05C6BD}" destId="{C3E9F24E-482A-448C-9F3F-159B01655B4E}" srcOrd="4" destOrd="0" presId="urn:microsoft.com/office/officeart/2005/8/layout/hierarchy3"/>
    <dgm:cxn modelId="{D95B865A-F78C-4821-B79B-2ECAE513AE9D}" type="presParOf" srcId="{13D03D6C-FEAD-4D94-8EA6-7EAB9B05C6BD}" destId="{8D2796CD-B07F-419C-AE13-4BABEEE3929A}"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accent6_5" csCatId="accent6" phldr="1"/>
      <dgm:spPr/>
      <dgm:t>
        <a:bodyPr/>
        <a:lstStyle/>
        <a:p>
          <a:pPr rtl="1"/>
          <a:endParaRPr lang="ar-SY"/>
        </a:p>
      </dgm:t>
    </dgm:pt>
    <dgm:pt modelId="{0E8336B0-7775-4651-A3D7-B58B8D7B04C0}">
      <dgm:prSet phldrT="[نص]" custT="1"/>
      <dgm:spPr/>
      <dgm:t>
        <a:bodyPr/>
        <a:lstStyle/>
        <a:p>
          <a:pPr algn="r" rtl="1"/>
          <a:r>
            <a:rPr lang="ar-SA" sz="2800" b="1" dirty="0">
              <a:solidFill>
                <a:schemeClr val="tx1"/>
              </a:solidFill>
              <a:effectLst/>
              <a:latin typeface="Times New Roman"/>
              <a:cs typeface="Times New Roman"/>
            </a:rPr>
            <a:t>مؤسسة تعليمية واجهت أزمة إغلاق بسبب جائحة، فحولت الأزمة إلى فرصة لتطوير التعليم الإلكتروني وزيادة قاعدة الطلاب</a:t>
          </a:r>
          <a:endParaRPr lang="ar-SY" sz="2800" b="0" dirty="0">
            <a:solidFill>
              <a:schemeClr val="tx1"/>
            </a:solidFill>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0F02791C-831D-492A-8A57-DF7A9B9A0B34}" type="presOf" srcId="{0E8336B0-7775-4651-A3D7-B58B8D7B04C0}" destId="{64A951A0-206E-4D44-902B-D9637B16F12A}" srcOrd="0" destOrd="0" presId="urn:microsoft.com/office/officeart/2005/8/layout/list1"/>
    <dgm:cxn modelId="{98931E2B-A797-42D3-B64C-706CE64453AA}" type="presOf" srcId="{0E8336B0-7775-4651-A3D7-B58B8D7B04C0}" destId="{5FD72F17-185B-491E-A362-316C1D48BCF1}" srcOrd="1" destOrd="0" presId="urn:microsoft.com/office/officeart/2005/8/layout/list1"/>
    <dgm:cxn modelId="{E9AB8A86-2281-404B-84A1-6587A29D6B41}" type="presOf" srcId="{CBE02525-814B-4C63-B791-E85F184CB22C}" destId="{1DBD788D-FCC2-4604-87C4-DFB0D6582CC8}" srcOrd="0" destOrd="0" presId="urn:microsoft.com/office/officeart/2005/8/layout/list1"/>
    <dgm:cxn modelId="{458591D2-F2D8-4299-8971-97F921B0CF69}" type="presParOf" srcId="{1DBD788D-FCC2-4604-87C4-DFB0D6582CC8}" destId="{9BCFEE02-FE3B-4B02-B77F-E44183959808}" srcOrd="0" destOrd="0" presId="urn:microsoft.com/office/officeart/2005/8/layout/list1"/>
    <dgm:cxn modelId="{E0216D37-2A03-4DB3-94E7-7A762B4BACF5}" type="presParOf" srcId="{9BCFEE02-FE3B-4B02-B77F-E44183959808}" destId="{64A951A0-206E-4D44-902B-D9637B16F12A}" srcOrd="0" destOrd="0" presId="urn:microsoft.com/office/officeart/2005/8/layout/list1"/>
    <dgm:cxn modelId="{5BF32C98-1BDE-4489-BA85-9A8367AFD72E}" type="presParOf" srcId="{9BCFEE02-FE3B-4B02-B77F-E44183959808}" destId="{5FD72F17-185B-491E-A362-316C1D48BCF1}" srcOrd="1" destOrd="0" presId="urn:microsoft.com/office/officeart/2005/8/layout/list1"/>
    <dgm:cxn modelId="{81F7F814-07BF-4CE4-9154-01ACD4D4FAF5}" type="presParOf" srcId="{1DBD788D-FCC2-4604-87C4-DFB0D6582CC8}" destId="{2477B160-35A7-46D4-868A-1552509699B6}" srcOrd="1" destOrd="0" presId="urn:microsoft.com/office/officeart/2005/8/layout/list1"/>
    <dgm:cxn modelId="{2640966E-ABC4-4DA5-8A77-CC21E9D3076A}"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CBE02525-814B-4C63-B791-E85F184CB22C}" type="doc">
      <dgm:prSet loTypeId="urn:microsoft.com/office/officeart/2005/8/layout/default" loCatId="list" qsTypeId="urn:microsoft.com/office/officeart/2005/8/quickstyle/simple5" qsCatId="simple" csTypeId="urn:microsoft.com/office/officeart/2005/8/colors/colorful4" csCatId="colorful" phldr="1"/>
      <dgm:spPr/>
      <dgm:t>
        <a:bodyPr/>
        <a:lstStyle/>
        <a:p>
          <a:pPr rtl="1"/>
          <a:endParaRPr lang="ar-SY"/>
        </a:p>
      </dgm:t>
    </dgm:pt>
    <dgm:pt modelId="{0E8336B0-7775-4651-A3D7-B58B8D7B04C0}">
      <dgm:prSet phldrT="[نص]" custT="1"/>
      <dgm:spPr/>
      <dgm:t>
        <a:bodyPr/>
        <a:lstStyle/>
        <a:p>
          <a:pPr algn="ctr" rtl="1"/>
          <a:r>
            <a:rPr lang="ar-SA" sz="3200" dirty="0">
              <a:solidFill>
                <a:schemeClr val="tx1"/>
              </a:solidFill>
            </a:rPr>
            <a:t>يخلق ثقافة وقائية داخل المؤسسة</a:t>
          </a:r>
          <a:endParaRPr lang="ar-SY" sz="3200" b="0" dirty="0">
            <a:solidFill>
              <a:schemeClr val="tx1"/>
            </a:solidFill>
            <a:effectLst/>
            <a:latin typeface="Times New Roman"/>
            <a:cs typeface="+mj-cs"/>
          </a:endParaRPr>
        </a:p>
      </dgm:t>
    </dgm:pt>
    <dgm:pt modelId="{4A319E67-A9C8-4D63-8282-35CC0EDAEECD}" type="parTrans" cxnId="{0855A41A-104B-4913-B792-6AF7AD50E2BA}">
      <dgm:prSet/>
      <dgm:spPr/>
      <dgm:t>
        <a:bodyPr/>
        <a:lstStyle/>
        <a:p>
          <a:pPr algn="ctr" rtl="1"/>
          <a:endParaRPr lang="ar-SY" sz="3200" b="0">
            <a:solidFill>
              <a:schemeClr val="tx1"/>
            </a:solidFill>
            <a:cs typeface="+mj-cs"/>
          </a:endParaRPr>
        </a:p>
      </dgm:t>
    </dgm:pt>
    <dgm:pt modelId="{2BA75C1D-5F4D-4AE4-A905-FB3FA8CBE875}" type="sibTrans" cxnId="{0855A41A-104B-4913-B792-6AF7AD50E2BA}">
      <dgm:prSet/>
      <dgm:spPr/>
      <dgm:t>
        <a:bodyPr/>
        <a:lstStyle/>
        <a:p>
          <a:pPr algn="ctr" rtl="1"/>
          <a:endParaRPr lang="ar-SY" sz="3200" b="0">
            <a:solidFill>
              <a:schemeClr val="tx1"/>
            </a:solidFill>
            <a:cs typeface="+mj-cs"/>
          </a:endParaRPr>
        </a:p>
      </dgm:t>
    </dgm:pt>
    <dgm:pt modelId="{88B24CFA-197C-43E6-8C39-B81D55231FFA}">
      <dgm:prSet phldrT="[نص]" custT="1"/>
      <dgm:spPr/>
      <dgm:t>
        <a:bodyPr/>
        <a:lstStyle/>
        <a:p>
          <a:pPr algn="ctr" rtl="1"/>
          <a:r>
            <a:rPr lang="ar-SA" sz="3200">
              <a:solidFill>
                <a:schemeClr val="tx1"/>
              </a:solidFill>
            </a:rPr>
            <a:t>يعزز قدرة المؤسسة على الاستجابة السريعة</a:t>
          </a:r>
          <a:endParaRPr lang="ar-SY" sz="3200" b="0" dirty="0">
            <a:solidFill>
              <a:schemeClr val="tx1"/>
            </a:solidFill>
            <a:effectLst/>
            <a:latin typeface="Times New Roman"/>
            <a:cs typeface="+mj-cs"/>
          </a:endParaRPr>
        </a:p>
      </dgm:t>
    </dgm:pt>
    <dgm:pt modelId="{AB02665C-8248-4AF5-93E0-D5F52230A1F3}" type="parTrans" cxnId="{1AE62356-1FEC-4A47-9D17-3E62B1D57A1C}">
      <dgm:prSet/>
      <dgm:spPr/>
      <dgm:t>
        <a:bodyPr/>
        <a:lstStyle/>
        <a:p>
          <a:pPr algn="ctr" rtl="1"/>
          <a:endParaRPr lang="ar-SY" sz="3200" b="0">
            <a:solidFill>
              <a:schemeClr val="tx1"/>
            </a:solidFill>
            <a:cs typeface="+mj-cs"/>
          </a:endParaRPr>
        </a:p>
      </dgm:t>
    </dgm:pt>
    <dgm:pt modelId="{3D8B1CA2-4B57-47ED-9658-0D8087C64347}" type="sibTrans" cxnId="{1AE62356-1FEC-4A47-9D17-3E62B1D57A1C}">
      <dgm:prSet/>
      <dgm:spPr/>
      <dgm:t>
        <a:bodyPr/>
        <a:lstStyle/>
        <a:p>
          <a:pPr algn="ctr" rtl="1"/>
          <a:endParaRPr lang="ar-SY" sz="3200" b="0">
            <a:solidFill>
              <a:schemeClr val="tx1"/>
            </a:solidFill>
            <a:cs typeface="+mj-cs"/>
          </a:endParaRPr>
        </a:p>
      </dgm:t>
    </dgm:pt>
    <dgm:pt modelId="{6FADF429-1D05-45D2-9838-95765662E884}">
      <dgm:prSet phldrT="[نص]" custT="1"/>
      <dgm:spPr/>
      <dgm:t>
        <a:bodyPr/>
        <a:lstStyle/>
        <a:p>
          <a:pPr algn="ctr" rtl="1"/>
          <a:r>
            <a:rPr lang="ar-SA" sz="3200" dirty="0">
              <a:solidFill>
                <a:schemeClr val="tx1"/>
              </a:solidFill>
            </a:rPr>
            <a:t>يمنع تكرار الأخطاء السابقة</a:t>
          </a:r>
          <a:endParaRPr lang="ar-SY" sz="3200" b="0" dirty="0">
            <a:solidFill>
              <a:schemeClr val="tx1"/>
            </a:solidFill>
            <a:effectLst/>
            <a:latin typeface="Times New Roman"/>
            <a:cs typeface="+mj-cs"/>
          </a:endParaRPr>
        </a:p>
      </dgm:t>
    </dgm:pt>
    <dgm:pt modelId="{AC02A541-43CD-4429-9A81-1BCC209CD87D}" type="parTrans" cxnId="{927D2398-B7CC-4CDB-89E3-996E98722E78}">
      <dgm:prSet/>
      <dgm:spPr/>
      <dgm:t>
        <a:bodyPr/>
        <a:lstStyle/>
        <a:p>
          <a:pPr algn="ctr" rtl="1"/>
          <a:endParaRPr lang="ar-SY" sz="3200" b="0">
            <a:solidFill>
              <a:schemeClr val="tx1"/>
            </a:solidFill>
            <a:cs typeface="+mj-cs"/>
          </a:endParaRPr>
        </a:p>
      </dgm:t>
    </dgm:pt>
    <dgm:pt modelId="{B3AD5526-61F6-481B-A914-8F232A15F1AA}" type="sibTrans" cxnId="{927D2398-B7CC-4CDB-89E3-996E98722E78}">
      <dgm:prSet/>
      <dgm:spPr/>
      <dgm:t>
        <a:bodyPr/>
        <a:lstStyle/>
        <a:p>
          <a:pPr algn="ctr" rtl="1"/>
          <a:endParaRPr lang="ar-SY" sz="3200" b="0">
            <a:solidFill>
              <a:schemeClr val="tx1"/>
            </a:solidFill>
            <a:cs typeface="+mj-cs"/>
          </a:endParaRPr>
        </a:p>
      </dgm:t>
    </dgm:pt>
    <dgm:pt modelId="{27F4692F-45C1-4556-9C9C-7D9CB8D5C4B4}" type="pres">
      <dgm:prSet presAssocID="{CBE02525-814B-4C63-B791-E85F184CB22C}" presName="diagram" presStyleCnt="0">
        <dgm:presLayoutVars>
          <dgm:dir/>
          <dgm:resizeHandles val="exact"/>
        </dgm:presLayoutVars>
      </dgm:prSet>
      <dgm:spPr/>
    </dgm:pt>
    <dgm:pt modelId="{F8A31231-B1B9-4215-B608-AC265F9CB2A3}" type="pres">
      <dgm:prSet presAssocID="{0E8336B0-7775-4651-A3D7-B58B8D7B04C0}" presName="node" presStyleLbl="node1" presStyleIdx="0" presStyleCnt="3">
        <dgm:presLayoutVars>
          <dgm:bulletEnabled val="1"/>
        </dgm:presLayoutVars>
      </dgm:prSet>
      <dgm:spPr/>
    </dgm:pt>
    <dgm:pt modelId="{3C12D0DD-92E1-4DE3-B800-9AFEEDE1D4CF}" type="pres">
      <dgm:prSet presAssocID="{2BA75C1D-5F4D-4AE4-A905-FB3FA8CBE875}" presName="sibTrans" presStyleCnt="0"/>
      <dgm:spPr/>
    </dgm:pt>
    <dgm:pt modelId="{D41D79A6-377F-4CFE-BAB1-150595CB5136}" type="pres">
      <dgm:prSet presAssocID="{88B24CFA-197C-43E6-8C39-B81D55231FFA}" presName="node" presStyleLbl="node1" presStyleIdx="1" presStyleCnt="3">
        <dgm:presLayoutVars>
          <dgm:bulletEnabled val="1"/>
        </dgm:presLayoutVars>
      </dgm:prSet>
      <dgm:spPr/>
    </dgm:pt>
    <dgm:pt modelId="{B17E464D-86B3-41F1-887A-0DB0AD66BC4B}" type="pres">
      <dgm:prSet presAssocID="{3D8B1CA2-4B57-47ED-9658-0D8087C64347}" presName="sibTrans" presStyleCnt="0"/>
      <dgm:spPr/>
    </dgm:pt>
    <dgm:pt modelId="{59D4FA40-16F7-41D5-A8DB-3EE9A142CBE0}" type="pres">
      <dgm:prSet presAssocID="{6FADF429-1D05-45D2-9838-95765662E884}" presName="node" presStyleLbl="node1" presStyleIdx="2" presStyleCnt="3">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4E13B135-D29C-4285-8E88-05A096C8859B}" type="presOf" srcId="{88B24CFA-197C-43E6-8C39-B81D55231FFA}" destId="{D41D79A6-377F-4CFE-BAB1-150595CB5136}" srcOrd="0" destOrd="0" presId="urn:microsoft.com/office/officeart/2005/8/layout/default"/>
    <dgm:cxn modelId="{BA40DE35-99ED-48D9-BAD8-3E506865CA7A}" type="presOf" srcId="{6FADF429-1D05-45D2-9838-95765662E884}" destId="{59D4FA40-16F7-41D5-A8DB-3EE9A142CBE0}" srcOrd="0" destOrd="0" presId="urn:microsoft.com/office/officeart/2005/8/layout/default"/>
    <dgm:cxn modelId="{1AE62356-1FEC-4A47-9D17-3E62B1D57A1C}" srcId="{CBE02525-814B-4C63-B791-E85F184CB22C}" destId="{88B24CFA-197C-43E6-8C39-B81D55231FFA}" srcOrd="1" destOrd="0" parTransId="{AB02665C-8248-4AF5-93E0-D5F52230A1F3}" sibTransId="{3D8B1CA2-4B57-47ED-9658-0D8087C64347}"/>
    <dgm:cxn modelId="{927D2398-B7CC-4CDB-89E3-996E98722E78}" srcId="{CBE02525-814B-4C63-B791-E85F184CB22C}" destId="{6FADF429-1D05-45D2-9838-95765662E884}" srcOrd="2" destOrd="0" parTransId="{AC02A541-43CD-4429-9A81-1BCC209CD87D}" sibTransId="{B3AD5526-61F6-481B-A914-8F232A15F1AA}"/>
    <dgm:cxn modelId="{768BF9CC-4182-4CC6-BB1C-CA9C128A7BCC}" type="presOf" srcId="{0E8336B0-7775-4651-A3D7-B58B8D7B04C0}" destId="{F8A31231-B1B9-4215-B608-AC265F9CB2A3}" srcOrd="0" destOrd="0" presId="urn:microsoft.com/office/officeart/2005/8/layout/default"/>
    <dgm:cxn modelId="{998C54DF-D25E-4DD8-8F54-3FAFF8561877}" type="presOf" srcId="{CBE02525-814B-4C63-B791-E85F184CB22C}" destId="{27F4692F-45C1-4556-9C9C-7D9CB8D5C4B4}" srcOrd="0" destOrd="0" presId="urn:microsoft.com/office/officeart/2005/8/layout/default"/>
    <dgm:cxn modelId="{D417C201-926D-4450-9D16-4730A962AE49}" type="presParOf" srcId="{27F4692F-45C1-4556-9C9C-7D9CB8D5C4B4}" destId="{F8A31231-B1B9-4215-B608-AC265F9CB2A3}" srcOrd="0" destOrd="0" presId="urn:microsoft.com/office/officeart/2005/8/layout/default"/>
    <dgm:cxn modelId="{285A0F21-CAD9-47A7-A83B-E5D757B88A8A}" type="presParOf" srcId="{27F4692F-45C1-4556-9C9C-7D9CB8D5C4B4}" destId="{3C12D0DD-92E1-4DE3-B800-9AFEEDE1D4CF}" srcOrd="1" destOrd="0" presId="urn:microsoft.com/office/officeart/2005/8/layout/default"/>
    <dgm:cxn modelId="{B546C306-32AA-4FDE-829D-2B768CE4605D}" type="presParOf" srcId="{27F4692F-45C1-4556-9C9C-7D9CB8D5C4B4}" destId="{D41D79A6-377F-4CFE-BAB1-150595CB5136}" srcOrd="2" destOrd="0" presId="urn:microsoft.com/office/officeart/2005/8/layout/default"/>
    <dgm:cxn modelId="{7F0BE59D-B77B-4528-8087-8D9A28967063}" type="presParOf" srcId="{27F4692F-45C1-4556-9C9C-7D9CB8D5C4B4}" destId="{B17E464D-86B3-41F1-887A-0DB0AD66BC4B}" srcOrd="3" destOrd="0" presId="urn:microsoft.com/office/officeart/2005/8/layout/default"/>
    <dgm:cxn modelId="{DE466BB6-A4D6-4530-A27C-DA327924096A}" type="presParOf" srcId="{27F4692F-45C1-4556-9C9C-7D9CB8D5C4B4}" destId="{59D4FA40-16F7-41D5-A8DB-3EE9A142CBE0}"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CBE02525-814B-4C63-B791-E85F184CB22C}" type="doc">
      <dgm:prSet loTypeId="urn:microsoft.com/office/officeart/2005/8/layout/pyramid2" loCatId="list" qsTypeId="urn:microsoft.com/office/officeart/2005/8/quickstyle/simple5" qsCatId="simple" csTypeId="urn:microsoft.com/office/officeart/2005/8/colors/colorful4" csCatId="colorful" phldr="1"/>
      <dgm:spPr/>
      <dgm:t>
        <a:bodyPr/>
        <a:lstStyle/>
        <a:p>
          <a:pPr rtl="1"/>
          <a:endParaRPr lang="ar-SY"/>
        </a:p>
      </dgm:t>
    </dgm:pt>
    <dgm:pt modelId="{0E8336B0-7775-4651-A3D7-B58B8D7B04C0}">
      <dgm:prSet phldrT="[نص]" custT="1"/>
      <dgm:spPr/>
      <dgm:t>
        <a:bodyPr/>
        <a:lstStyle/>
        <a:p>
          <a:pPr algn="r" rtl="1"/>
          <a:r>
            <a:rPr lang="ar-SA" sz="3200" dirty="0">
              <a:cs typeface="+mj-cs"/>
            </a:rPr>
            <a:t>تطوير خطط الطوارئ</a:t>
          </a:r>
          <a:endParaRPr lang="ar-SY" sz="3200" b="0" dirty="0">
            <a:effectLst/>
            <a:latin typeface="Times New Roman"/>
            <a:cs typeface="+mj-cs"/>
          </a:endParaRPr>
        </a:p>
      </dgm:t>
    </dgm:pt>
    <dgm:pt modelId="{4A319E67-A9C8-4D63-8282-35CC0EDAEECD}" type="parTrans" cxnId="{0855A41A-104B-4913-B792-6AF7AD50E2BA}">
      <dgm:prSet/>
      <dgm:spPr/>
      <dgm:t>
        <a:bodyPr/>
        <a:lstStyle/>
        <a:p>
          <a:pPr algn="r" rtl="1"/>
          <a:endParaRPr lang="ar-SY" sz="3200" b="0">
            <a:solidFill>
              <a:schemeClr val="tx1"/>
            </a:solidFill>
            <a:cs typeface="+mj-cs"/>
          </a:endParaRPr>
        </a:p>
      </dgm:t>
    </dgm:pt>
    <dgm:pt modelId="{2BA75C1D-5F4D-4AE4-A905-FB3FA8CBE875}" type="sibTrans" cxnId="{0855A41A-104B-4913-B792-6AF7AD50E2BA}">
      <dgm:prSet/>
      <dgm:spPr/>
      <dgm:t>
        <a:bodyPr/>
        <a:lstStyle/>
        <a:p>
          <a:pPr algn="r" rtl="1"/>
          <a:endParaRPr lang="ar-SY" sz="3200" b="0">
            <a:solidFill>
              <a:schemeClr val="tx1"/>
            </a:solidFill>
            <a:cs typeface="+mj-cs"/>
          </a:endParaRPr>
        </a:p>
      </dgm:t>
    </dgm:pt>
    <dgm:pt modelId="{88B24CFA-197C-43E6-8C39-B81D55231FFA}">
      <dgm:prSet phldrT="[نص]" custT="1"/>
      <dgm:spPr/>
      <dgm:t>
        <a:bodyPr/>
        <a:lstStyle/>
        <a:p>
          <a:pPr algn="r" rtl="1"/>
          <a:r>
            <a:rPr lang="ar-SA" sz="3200" dirty="0">
              <a:cs typeface="+mj-cs"/>
            </a:rPr>
            <a:t>التدريب المستمر للموظفين.</a:t>
          </a:r>
          <a:endParaRPr lang="ar-SY" sz="3200" b="0" dirty="0">
            <a:effectLst/>
            <a:latin typeface="Times New Roman"/>
            <a:cs typeface="+mj-cs"/>
          </a:endParaRPr>
        </a:p>
      </dgm:t>
    </dgm:pt>
    <dgm:pt modelId="{AB02665C-8248-4AF5-93E0-D5F52230A1F3}" type="parTrans" cxnId="{1AE62356-1FEC-4A47-9D17-3E62B1D57A1C}">
      <dgm:prSet/>
      <dgm:spPr/>
      <dgm:t>
        <a:bodyPr/>
        <a:lstStyle/>
        <a:p>
          <a:pPr algn="r" rtl="1"/>
          <a:endParaRPr lang="ar-SY" sz="3200" b="0">
            <a:solidFill>
              <a:schemeClr val="tx1"/>
            </a:solidFill>
            <a:cs typeface="+mj-cs"/>
          </a:endParaRPr>
        </a:p>
      </dgm:t>
    </dgm:pt>
    <dgm:pt modelId="{3D8B1CA2-4B57-47ED-9658-0D8087C64347}" type="sibTrans" cxnId="{1AE62356-1FEC-4A47-9D17-3E62B1D57A1C}">
      <dgm:prSet/>
      <dgm:spPr/>
      <dgm:t>
        <a:bodyPr/>
        <a:lstStyle/>
        <a:p>
          <a:pPr algn="r" rtl="1"/>
          <a:endParaRPr lang="ar-SY" sz="3200" b="0">
            <a:solidFill>
              <a:schemeClr val="tx1"/>
            </a:solidFill>
            <a:cs typeface="+mj-cs"/>
          </a:endParaRPr>
        </a:p>
      </dgm:t>
    </dgm:pt>
    <dgm:pt modelId="{6FADF429-1D05-45D2-9838-95765662E884}">
      <dgm:prSet phldrT="[نص]" custT="1"/>
      <dgm:spPr/>
      <dgm:t>
        <a:bodyPr/>
        <a:lstStyle/>
        <a:p>
          <a:pPr algn="r" rtl="1"/>
          <a:r>
            <a:rPr lang="ar-SA" sz="3200" dirty="0">
              <a:cs typeface="+mj-cs"/>
            </a:rPr>
            <a:t>استخدام تقنيات التنبؤ بالمخاطر.</a:t>
          </a:r>
          <a:endParaRPr lang="ar-SY" sz="3200" b="0" dirty="0">
            <a:effectLst/>
            <a:latin typeface="Times New Roman"/>
            <a:cs typeface="+mj-cs"/>
          </a:endParaRPr>
        </a:p>
      </dgm:t>
    </dgm:pt>
    <dgm:pt modelId="{AC02A541-43CD-4429-9A81-1BCC209CD87D}" type="parTrans" cxnId="{927D2398-B7CC-4CDB-89E3-996E98722E78}">
      <dgm:prSet/>
      <dgm:spPr/>
      <dgm:t>
        <a:bodyPr/>
        <a:lstStyle/>
        <a:p>
          <a:pPr algn="r" rtl="1"/>
          <a:endParaRPr lang="ar-SY" sz="3200" b="0">
            <a:solidFill>
              <a:schemeClr val="tx1"/>
            </a:solidFill>
            <a:cs typeface="+mj-cs"/>
          </a:endParaRPr>
        </a:p>
      </dgm:t>
    </dgm:pt>
    <dgm:pt modelId="{B3AD5526-61F6-481B-A914-8F232A15F1AA}" type="sibTrans" cxnId="{927D2398-B7CC-4CDB-89E3-996E98722E78}">
      <dgm:prSet/>
      <dgm:spPr/>
      <dgm:t>
        <a:bodyPr/>
        <a:lstStyle/>
        <a:p>
          <a:pPr algn="r" rtl="1"/>
          <a:endParaRPr lang="ar-SY" sz="3200" b="0">
            <a:solidFill>
              <a:schemeClr val="tx1"/>
            </a:solidFill>
            <a:cs typeface="+mj-cs"/>
          </a:endParaRPr>
        </a:p>
      </dgm:t>
    </dgm:pt>
    <dgm:pt modelId="{C301FB31-BD82-4192-A8E9-40B80C120463}" type="pres">
      <dgm:prSet presAssocID="{CBE02525-814B-4C63-B791-E85F184CB22C}" presName="compositeShape" presStyleCnt="0">
        <dgm:presLayoutVars>
          <dgm:dir/>
          <dgm:resizeHandles/>
        </dgm:presLayoutVars>
      </dgm:prSet>
      <dgm:spPr/>
    </dgm:pt>
    <dgm:pt modelId="{CB0A4CB0-10BD-453A-AD0F-B1C1E3D52491}" type="pres">
      <dgm:prSet presAssocID="{CBE02525-814B-4C63-B791-E85F184CB22C}" presName="pyramid" presStyleLbl="node1" presStyleIdx="0" presStyleCnt="1"/>
      <dgm:spPr/>
    </dgm:pt>
    <dgm:pt modelId="{B2025963-7EDC-4E2B-9F55-15B4153ECB12}" type="pres">
      <dgm:prSet presAssocID="{CBE02525-814B-4C63-B791-E85F184CB22C}" presName="theList" presStyleCnt="0"/>
      <dgm:spPr/>
    </dgm:pt>
    <dgm:pt modelId="{FDB1BD98-AF54-4569-B484-AA2326B6328F}" type="pres">
      <dgm:prSet presAssocID="{0E8336B0-7775-4651-A3D7-B58B8D7B04C0}" presName="aNode" presStyleLbl="fgAcc1" presStyleIdx="0" presStyleCnt="3" custScaleX="380871">
        <dgm:presLayoutVars>
          <dgm:bulletEnabled val="1"/>
        </dgm:presLayoutVars>
      </dgm:prSet>
      <dgm:spPr/>
    </dgm:pt>
    <dgm:pt modelId="{8D34F8BF-7B87-462F-821E-F0BC93C196DE}" type="pres">
      <dgm:prSet presAssocID="{0E8336B0-7775-4651-A3D7-B58B8D7B04C0}" presName="aSpace" presStyleCnt="0"/>
      <dgm:spPr/>
    </dgm:pt>
    <dgm:pt modelId="{981D0E9B-4F47-4904-BC9E-0E365B10DE14}" type="pres">
      <dgm:prSet presAssocID="{88B24CFA-197C-43E6-8C39-B81D55231FFA}" presName="aNode" presStyleLbl="fgAcc1" presStyleIdx="1" presStyleCnt="3" custScaleX="380871">
        <dgm:presLayoutVars>
          <dgm:bulletEnabled val="1"/>
        </dgm:presLayoutVars>
      </dgm:prSet>
      <dgm:spPr/>
    </dgm:pt>
    <dgm:pt modelId="{398E5616-4DC8-4885-81C2-52F8CA620780}" type="pres">
      <dgm:prSet presAssocID="{88B24CFA-197C-43E6-8C39-B81D55231FFA}" presName="aSpace" presStyleCnt="0"/>
      <dgm:spPr/>
    </dgm:pt>
    <dgm:pt modelId="{204829C4-9E39-4F96-8867-2F8041B57695}" type="pres">
      <dgm:prSet presAssocID="{6FADF429-1D05-45D2-9838-95765662E884}" presName="aNode" presStyleLbl="fgAcc1" presStyleIdx="2" presStyleCnt="3" custScaleX="380871">
        <dgm:presLayoutVars>
          <dgm:bulletEnabled val="1"/>
        </dgm:presLayoutVars>
      </dgm:prSet>
      <dgm:spPr/>
    </dgm:pt>
    <dgm:pt modelId="{039F92D9-9A1E-4CAE-8586-F3D3FCA2378B}" type="pres">
      <dgm:prSet presAssocID="{6FADF429-1D05-45D2-9838-95765662E884}" presName="aSpace" presStyleCnt="0"/>
      <dgm:spPr/>
    </dgm:pt>
  </dgm:ptLst>
  <dgm:cxnLst>
    <dgm:cxn modelId="{0855A41A-104B-4913-B792-6AF7AD50E2BA}" srcId="{CBE02525-814B-4C63-B791-E85F184CB22C}" destId="{0E8336B0-7775-4651-A3D7-B58B8D7B04C0}" srcOrd="0" destOrd="0" parTransId="{4A319E67-A9C8-4D63-8282-35CC0EDAEECD}" sibTransId="{2BA75C1D-5F4D-4AE4-A905-FB3FA8CBE875}"/>
    <dgm:cxn modelId="{201B7122-9A84-4F5E-AADE-B9E3EFB03CDD}" type="presOf" srcId="{0E8336B0-7775-4651-A3D7-B58B8D7B04C0}" destId="{FDB1BD98-AF54-4569-B484-AA2326B6328F}" srcOrd="0" destOrd="0" presId="urn:microsoft.com/office/officeart/2005/8/layout/pyramid2"/>
    <dgm:cxn modelId="{3705AC25-A1F0-4F20-B068-97ECA0C846EB}" type="presOf" srcId="{CBE02525-814B-4C63-B791-E85F184CB22C}" destId="{C301FB31-BD82-4192-A8E9-40B80C120463}" srcOrd="0" destOrd="0" presId="urn:microsoft.com/office/officeart/2005/8/layout/pyramid2"/>
    <dgm:cxn modelId="{1AE62356-1FEC-4A47-9D17-3E62B1D57A1C}" srcId="{CBE02525-814B-4C63-B791-E85F184CB22C}" destId="{88B24CFA-197C-43E6-8C39-B81D55231FFA}" srcOrd="1" destOrd="0" parTransId="{AB02665C-8248-4AF5-93E0-D5F52230A1F3}" sibTransId="{3D8B1CA2-4B57-47ED-9658-0D8087C64347}"/>
    <dgm:cxn modelId="{927D2398-B7CC-4CDB-89E3-996E98722E78}" srcId="{CBE02525-814B-4C63-B791-E85F184CB22C}" destId="{6FADF429-1D05-45D2-9838-95765662E884}" srcOrd="2" destOrd="0" parTransId="{AC02A541-43CD-4429-9A81-1BCC209CD87D}" sibTransId="{B3AD5526-61F6-481B-A914-8F232A15F1AA}"/>
    <dgm:cxn modelId="{18B07EB9-9074-4032-9CC4-6A561E2AFEB4}" type="presOf" srcId="{6FADF429-1D05-45D2-9838-95765662E884}" destId="{204829C4-9E39-4F96-8867-2F8041B57695}" srcOrd="0" destOrd="0" presId="urn:microsoft.com/office/officeart/2005/8/layout/pyramid2"/>
    <dgm:cxn modelId="{4F1973D1-5CD5-4BB9-AD84-866A7B93AF31}" type="presOf" srcId="{88B24CFA-197C-43E6-8C39-B81D55231FFA}" destId="{981D0E9B-4F47-4904-BC9E-0E365B10DE14}" srcOrd="0" destOrd="0" presId="urn:microsoft.com/office/officeart/2005/8/layout/pyramid2"/>
    <dgm:cxn modelId="{B4DA880E-0824-4A7D-8C01-48E6E4167146}" type="presParOf" srcId="{C301FB31-BD82-4192-A8E9-40B80C120463}" destId="{CB0A4CB0-10BD-453A-AD0F-B1C1E3D52491}" srcOrd="0" destOrd="0" presId="urn:microsoft.com/office/officeart/2005/8/layout/pyramid2"/>
    <dgm:cxn modelId="{E033EB97-B78C-4F0B-A77A-D08106401A05}" type="presParOf" srcId="{C301FB31-BD82-4192-A8E9-40B80C120463}" destId="{B2025963-7EDC-4E2B-9F55-15B4153ECB12}" srcOrd="1" destOrd="0" presId="urn:microsoft.com/office/officeart/2005/8/layout/pyramid2"/>
    <dgm:cxn modelId="{C131439A-67D8-4F42-ACB0-D4825B766AA3}" type="presParOf" srcId="{B2025963-7EDC-4E2B-9F55-15B4153ECB12}" destId="{FDB1BD98-AF54-4569-B484-AA2326B6328F}" srcOrd="0" destOrd="0" presId="urn:microsoft.com/office/officeart/2005/8/layout/pyramid2"/>
    <dgm:cxn modelId="{36C6B5FF-D2A3-41D1-BB68-6616AFD5DD7F}" type="presParOf" srcId="{B2025963-7EDC-4E2B-9F55-15B4153ECB12}" destId="{8D34F8BF-7B87-462F-821E-F0BC93C196DE}" srcOrd="1" destOrd="0" presId="urn:microsoft.com/office/officeart/2005/8/layout/pyramid2"/>
    <dgm:cxn modelId="{789E750E-A19C-4B4E-AE4F-7D00C84EFCD5}" type="presParOf" srcId="{B2025963-7EDC-4E2B-9F55-15B4153ECB12}" destId="{981D0E9B-4F47-4904-BC9E-0E365B10DE14}" srcOrd="2" destOrd="0" presId="urn:microsoft.com/office/officeart/2005/8/layout/pyramid2"/>
    <dgm:cxn modelId="{7797BFCD-7826-4ACB-9381-9C21B1035B05}" type="presParOf" srcId="{B2025963-7EDC-4E2B-9F55-15B4153ECB12}" destId="{398E5616-4DC8-4885-81C2-52F8CA620780}" srcOrd="3" destOrd="0" presId="urn:microsoft.com/office/officeart/2005/8/layout/pyramid2"/>
    <dgm:cxn modelId="{2BDBD213-0F1B-46FF-85C6-F8D06F203209}" type="presParOf" srcId="{B2025963-7EDC-4E2B-9F55-15B4153ECB12}" destId="{204829C4-9E39-4F96-8867-2F8041B57695}" srcOrd="4" destOrd="0" presId="urn:microsoft.com/office/officeart/2005/8/layout/pyramid2"/>
    <dgm:cxn modelId="{2098A786-8690-48A7-8EF8-D25DAF0049D0}" type="presParOf" srcId="{B2025963-7EDC-4E2B-9F55-15B4153ECB12}" destId="{039F92D9-9A1E-4CAE-8586-F3D3FCA2378B}"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simple1" qsCatId="simple" csTypeId="urn:microsoft.com/office/officeart/2005/8/colors/accent0_3" csCatId="mainScheme" phldr="1"/>
      <dgm:spPr/>
      <dgm:t>
        <a:bodyPr/>
        <a:lstStyle/>
        <a:p>
          <a:pPr rtl="1"/>
          <a:endParaRPr lang="ar-SY"/>
        </a:p>
      </dgm:t>
    </dgm:pt>
    <dgm:pt modelId="{0E8336B0-7775-4651-A3D7-B58B8D7B04C0}">
      <dgm:prSet phldrT="[نص]" custT="1"/>
      <dgm:spPr/>
      <dgm:t>
        <a:bodyPr/>
        <a:lstStyle/>
        <a:p>
          <a:pPr algn="r" rtl="1"/>
          <a:r>
            <a:rPr lang="ar-SA" sz="2800" b="1" dirty="0">
              <a:effectLst/>
              <a:latin typeface="Times New Roman"/>
              <a:cs typeface="Times New Roman"/>
            </a:rPr>
            <a:t>مؤسسة صناعية واجهت أزمة في سلسلة التوريد، فقامت ببناء شبكة موردين بديلة لتجنب تكرار الأزمة</a:t>
          </a:r>
          <a:endParaRPr lang="ar-SY" sz="2800" b="0" dirty="0">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92668805-3B2D-4ED8-8C7C-406176DBEA93}" type="presOf" srcId="{CBE02525-814B-4C63-B791-E85F184CB22C}" destId="{1DBD788D-FCC2-4604-87C4-DFB0D6582CC8}" srcOrd="0" destOrd="0" presId="urn:microsoft.com/office/officeart/2005/8/layout/list1"/>
    <dgm:cxn modelId="{0855A41A-104B-4913-B792-6AF7AD50E2BA}" srcId="{CBE02525-814B-4C63-B791-E85F184CB22C}" destId="{0E8336B0-7775-4651-A3D7-B58B8D7B04C0}" srcOrd="0" destOrd="0" parTransId="{4A319E67-A9C8-4D63-8282-35CC0EDAEECD}" sibTransId="{2BA75C1D-5F4D-4AE4-A905-FB3FA8CBE875}"/>
    <dgm:cxn modelId="{ED387F41-FA6A-4FF9-AC5F-874E90927C29}" type="presOf" srcId="{0E8336B0-7775-4651-A3D7-B58B8D7B04C0}" destId="{64A951A0-206E-4D44-902B-D9637B16F12A}" srcOrd="0" destOrd="0" presId="urn:microsoft.com/office/officeart/2005/8/layout/list1"/>
    <dgm:cxn modelId="{83637CE1-A651-4BF1-9AEC-6AB71BDD6CE3}" type="presOf" srcId="{0E8336B0-7775-4651-A3D7-B58B8D7B04C0}" destId="{5FD72F17-185B-491E-A362-316C1D48BCF1}" srcOrd="1" destOrd="0" presId="urn:microsoft.com/office/officeart/2005/8/layout/list1"/>
    <dgm:cxn modelId="{AACAD1C8-D484-48EB-A804-35D32898E432}" type="presParOf" srcId="{1DBD788D-FCC2-4604-87C4-DFB0D6582CC8}" destId="{9BCFEE02-FE3B-4B02-B77F-E44183959808}" srcOrd="0" destOrd="0" presId="urn:microsoft.com/office/officeart/2005/8/layout/list1"/>
    <dgm:cxn modelId="{47CD57FD-302A-465E-8C35-43AEFCF4E048}" type="presParOf" srcId="{9BCFEE02-FE3B-4B02-B77F-E44183959808}" destId="{64A951A0-206E-4D44-902B-D9637B16F12A}" srcOrd="0" destOrd="0" presId="urn:microsoft.com/office/officeart/2005/8/layout/list1"/>
    <dgm:cxn modelId="{4AADA337-CAD0-4EA8-AD8E-0FCA27926ECA}" type="presParOf" srcId="{9BCFEE02-FE3B-4B02-B77F-E44183959808}" destId="{5FD72F17-185B-491E-A362-316C1D48BCF1}" srcOrd="1" destOrd="0" presId="urn:microsoft.com/office/officeart/2005/8/layout/list1"/>
    <dgm:cxn modelId="{7A5284AD-6858-4E9F-A901-02A0147623C9}" type="presParOf" srcId="{1DBD788D-FCC2-4604-87C4-DFB0D6582CC8}" destId="{2477B160-35A7-46D4-868A-1552509699B6}" srcOrd="1" destOrd="0" presId="urn:microsoft.com/office/officeart/2005/8/layout/list1"/>
    <dgm:cxn modelId="{A6E421E0-9337-4748-B840-B0118CCB78D3}"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CBE02525-814B-4C63-B791-E85F184CB22C}" type="doc">
      <dgm:prSet loTypeId="urn:microsoft.com/office/officeart/2008/layout/VerticalAccentList" loCatId="list" qsTypeId="urn:microsoft.com/office/officeart/2005/8/quickstyle/simple5" qsCatId="simple" csTypeId="urn:microsoft.com/office/officeart/2005/8/colors/colorful4" csCatId="colorful" phldr="1"/>
      <dgm:spPr/>
      <dgm:t>
        <a:bodyPr/>
        <a:lstStyle/>
        <a:p>
          <a:pPr rtl="1"/>
          <a:endParaRPr lang="ar-SY"/>
        </a:p>
      </dgm:t>
    </dgm:pt>
    <dgm:pt modelId="{0E8336B0-7775-4651-A3D7-B58B8D7B04C0}">
      <dgm:prSet phldrT="[نص]" custT="1"/>
      <dgm:spPr/>
      <dgm:t>
        <a:bodyPr/>
        <a:lstStyle/>
        <a:p>
          <a:pPr algn="r" rtl="1"/>
          <a:r>
            <a:rPr lang="ar-SA" sz="3200"/>
            <a:t>تجعل المؤسسة أكثر قدرة على مواجهة التغيرات.</a:t>
          </a:r>
          <a:endParaRPr lang="ar-SY" sz="3200" b="0" dirty="0">
            <a:effectLst/>
            <a:latin typeface="Times New Roman"/>
            <a:cs typeface="+mj-cs"/>
          </a:endParaRPr>
        </a:p>
      </dgm:t>
    </dgm:pt>
    <dgm:pt modelId="{4A319E67-A9C8-4D63-8282-35CC0EDAEECD}" type="parTrans" cxnId="{0855A41A-104B-4913-B792-6AF7AD50E2BA}">
      <dgm:prSet/>
      <dgm:spPr/>
      <dgm:t>
        <a:bodyPr/>
        <a:lstStyle/>
        <a:p>
          <a:pPr rtl="1"/>
          <a:endParaRPr lang="ar-SY" sz="3200" b="0">
            <a:solidFill>
              <a:schemeClr val="tx1"/>
            </a:solidFill>
            <a:cs typeface="+mj-cs"/>
          </a:endParaRPr>
        </a:p>
      </dgm:t>
    </dgm:pt>
    <dgm:pt modelId="{2BA75C1D-5F4D-4AE4-A905-FB3FA8CBE875}" type="sibTrans" cxnId="{0855A41A-104B-4913-B792-6AF7AD50E2BA}">
      <dgm:prSet/>
      <dgm:spPr/>
      <dgm:t>
        <a:bodyPr/>
        <a:lstStyle/>
        <a:p>
          <a:pPr rtl="1"/>
          <a:endParaRPr lang="ar-SY" sz="3200" b="0">
            <a:solidFill>
              <a:schemeClr val="tx1"/>
            </a:solidFill>
            <a:cs typeface="+mj-cs"/>
          </a:endParaRPr>
        </a:p>
      </dgm:t>
    </dgm:pt>
    <dgm:pt modelId="{88B24CFA-197C-43E6-8C39-B81D55231FFA}">
      <dgm:prSet phldrT="[نص]" custT="1"/>
      <dgm:spPr/>
      <dgm:t>
        <a:bodyPr/>
        <a:lstStyle/>
        <a:p>
          <a:pPr algn="r" rtl="1"/>
          <a:r>
            <a:rPr lang="ar-SA" sz="3200" dirty="0"/>
            <a:t>تعزز التعاون والثقة بين الموظفين.</a:t>
          </a:r>
          <a:endParaRPr lang="ar-SY" sz="3200" b="0" dirty="0">
            <a:effectLst/>
            <a:latin typeface="Times New Roman"/>
            <a:cs typeface="+mj-cs"/>
          </a:endParaRPr>
        </a:p>
      </dgm:t>
    </dgm:pt>
    <dgm:pt modelId="{AB02665C-8248-4AF5-93E0-D5F52230A1F3}" type="parTrans" cxnId="{1AE62356-1FEC-4A47-9D17-3E62B1D57A1C}">
      <dgm:prSet/>
      <dgm:spPr/>
      <dgm:t>
        <a:bodyPr/>
        <a:lstStyle/>
        <a:p>
          <a:pPr rtl="1"/>
          <a:endParaRPr lang="ar-SY" sz="3200" b="0">
            <a:solidFill>
              <a:schemeClr val="tx1"/>
            </a:solidFill>
            <a:cs typeface="+mj-cs"/>
          </a:endParaRPr>
        </a:p>
      </dgm:t>
    </dgm:pt>
    <dgm:pt modelId="{3D8B1CA2-4B57-47ED-9658-0D8087C64347}" type="sibTrans" cxnId="{1AE62356-1FEC-4A47-9D17-3E62B1D57A1C}">
      <dgm:prSet/>
      <dgm:spPr/>
      <dgm:t>
        <a:bodyPr/>
        <a:lstStyle/>
        <a:p>
          <a:pPr rtl="1"/>
          <a:endParaRPr lang="ar-SY" sz="3200" b="0">
            <a:solidFill>
              <a:schemeClr val="tx1"/>
            </a:solidFill>
            <a:cs typeface="+mj-cs"/>
          </a:endParaRPr>
        </a:p>
      </dgm:t>
    </dgm:pt>
    <dgm:pt modelId="{6FADF429-1D05-45D2-9838-95765662E884}">
      <dgm:prSet phldrT="[نص]" custT="1"/>
      <dgm:spPr/>
      <dgm:t>
        <a:bodyPr/>
        <a:lstStyle/>
        <a:p>
          <a:pPr algn="r" rtl="1"/>
          <a:r>
            <a:rPr lang="ar-SA" sz="3200"/>
            <a:t>تخلق بيئة عمل محفزة ومستدامة.</a:t>
          </a:r>
          <a:endParaRPr lang="ar-SY" sz="3200" b="0" dirty="0">
            <a:effectLst/>
            <a:latin typeface="Times New Roman"/>
            <a:cs typeface="+mj-cs"/>
          </a:endParaRPr>
        </a:p>
      </dgm:t>
    </dgm:pt>
    <dgm:pt modelId="{AC02A541-43CD-4429-9A81-1BCC209CD87D}" type="parTrans" cxnId="{927D2398-B7CC-4CDB-89E3-996E98722E78}">
      <dgm:prSet/>
      <dgm:spPr/>
      <dgm:t>
        <a:bodyPr/>
        <a:lstStyle/>
        <a:p>
          <a:pPr rtl="1"/>
          <a:endParaRPr lang="ar-SY" sz="3200" b="0">
            <a:solidFill>
              <a:schemeClr val="tx1"/>
            </a:solidFill>
            <a:cs typeface="+mj-cs"/>
          </a:endParaRPr>
        </a:p>
      </dgm:t>
    </dgm:pt>
    <dgm:pt modelId="{B3AD5526-61F6-481B-A914-8F232A15F1AA}" type="sibTrans" cxnId="{927D2398-B7CC-4CDB-89E3-996E98722E78}">
      <dgm:prSet/>
      <dgm:spPr/>
      <dgm:t>
        <a:bodyPr/>
        <a:lstStyle/>
        <a:p>
          <a:pPr rtl="1"/>
          <a:endParaRPr lang="ar-SY" sz="3200" b="0">
            <a:solidFill>
              <a:schemeClr val="tx1"/>
            </a:solidFill>
            <a:cs typeface="+mj-cs"/>
          </a:endParaRPr>
        </a:p>
      </dgm:t>
    </dgm:pt>
    <dgm:pt modelId="{2A6CF07A-E924-4F9D-BB79-466FBFD3144C}" type="pres">
      <dgm:prSet presAssocID="{CBE02525-814B-4C63-B791-E85F184CB22C}" presName="Name0" presStyleCnt="0">
        <dgm:presLayoutVars>
          <dgm:chMax/>
          <dgm:chPref/>
          <dgm:dir/>
        </dgm:presLayoutVars>
      </dgm:prSet>
      <dgm:spPr/>
    </dgm:pt>
    <dgm:pt modelId="{49164C31-64D9-4416-87F3-C6E9CB64652A}" type="pres">
      <dgm:prSet presAssocID="{0E8336B0-7775-4651-A3D7-B58B8D7B04C0}" presName="parenttextcomposite" presStyleCnt="0"/>
      <dgm:spPr/>
    </dgm:pt>
    <dgm:pt modelId="{BBF7C0C4-C12E-483F-B463-B4D3628336AF}" type="pres">
      <dgm:prSet presAssocID="{0E8336B0-7775-4651-A3D7-B58B8D7B04C0}" presName="parenttext" presStyleLbl="revTx" presStyleIdx="0" presStyleCnt="3">
        <dgm:presLayoutVars>
          <dgm:chMax/>
          <dgm:chPref val="2"/>
          <dgm:bulletEnabled val="1"/>
        </dgm:presLayoutVars>
      </dgm:prSet>
      <dgm:spPr/>
    </dgm:pt>
    <dgm:pt modelId="{889AA380-5982-4690-BDB2-729E5FECB18B}" type="pres">
      <dgm:prSet presAssocID="{0E8336B0-7775-4651-A3D7-B58B8D7B04C0}" presName="parallelogramComposite" presStyleCnt="0"/>
      <dgm:spPr/>
    </dgm:pt>
    <dgm:pt modelId="{36984EE0-3C32-45E4-811D-804773E22B3A}" type="pres">
      <dgm:prSet presAssocID="{0E8336B0-7775-4651-A3D7-B58B8D7B04C0}" presName="parallelogram1" presStyleLbl="alignNode1" presStyleIdx="0" presStyleCnt="21"/>
      <dgm:spPr/>
    </dgm:pt>
    <dgm:pt modelId="{1C827488-3A05-4D60-ACFC-46336827031A}" type="pres">
      <dgm:prSet presAssocID="{0E8336B0-7775-4651-A3D7-B58B8D7B04C0}" presName="parallelogram2" presStyleLbl="alignNode1" presStyleIdx="1" presStyleCnt="21"/>
      <dgm:spPr/>
    </dgm:pt>
    <dgm:pt modelId="{40F18918-F320-4A1E-A416-5B51421CAB4F}" type="pres">
      <dgm:prSet presAssocID="{0E8336B0-7775-4651-A3D7-B58B8D7B04C0}" presName="parallelogram3" presStyleLbl="alignNode1" presStyleIdx="2" presStyleCnt="21"/>
      <dgm:spPr/>
    </dgm:pt>
    <dgm:pt modelId="{0CC5D25B-3110-460E-BB10-DD1E24FA060A}" type="pres">
      <dgm:prSet presAssocID="{0E8336B0-7775-4651-A3D7-B58B8D7B04C0}" presName="parallelogram4" presStyleLbl="alignNode1" presStyleIdx="3" presStyleCnt="21"/>
      <dgm:spPr/>
    </dgm:pt>
    <dgm:pt modelId="{B7C3E30C-8D04-40CF-BC1A-79F403CBA801}" type="pres">
      <dgm:prSet presAssocID="{0E8336B0-7775-4651-A3D7-B58B8D7B04C0}" presName="parallelogram5" presStyleLbl="alignNode1" presStyleIdx="4" presStyleCnt="21"/>
      <dgm:spPr/>
    </dgm:pt>
    <dgm:pt modelId="{A2B3F1BB-79DC-4113-A368-646D1C8AC62E}" type="pres">
      <dgm:prSet presAssocID="{0E8336B0-7775-4651-A3D7-B58B8D7B04C0}" presName="parallelogram6" presStyleLbl="alignNode1" presStyleIdx="5" presStyleCnt="21"/>
      <dgm:spPr/>
    </dgm:pt>
    <dgm:pt modelId="{EAB61BF0-2A1F-4F0D-B252-61A36B837A50}" type="pres">
      <dgm:prSet presAssocID="{0E8336B0-7775-4651-A3D7-B58B8D7B04C0}" presName="parallelogram7" presStyleLbl="alignNode1" presStyleIdx="6" presStyleCnt="21"/>
      <dgm:spPr/>
    </dgm:pt>
    <dgm:pt modelId="{F8BF620E-F4E5-4299-86F7-25E6C257220E}" type="pres">
      <dgm:prSet presAssocID="{2BA75C1D-5F4D-4AE4-A905-FB3FA8CBE875}" presName="sibTrans" presStyleCnt="0"/>
      <dgm:spPr/>
    </dgm:pt>
    <dgm:pt modelId="{4E02FE05-7E9F-49DE-AC04-8C6A02807086}" type="pres">
      <dgm:prSet presAssocID="{88B24CFA-197C-43E6-8C39-B81D55231FFA}" presName="parenttextcomposite" presStyleCnt="0"/>
      <dgm:spPr/>
    </dgm:pt>
    <dgm:pt modelId="{3587CEFF-DB0E-4CB9-BD1C-F05F6A443126}" type="pres">
      <dgm:prSet presAssocID="{88B24CFA-197C-43E6-8C39-B81D55231FFA}" presName="parenttext" presStyleLbl="revTx" presStyleIdx="1" presStyleCnt="3">
        <dgm:presLayoutVars>
          <dgm:chMax/>
          <dgm:chPref val="2"/>
          <dgm:bulletEnabled val="1"/>
        </dgm:presLayoutVars>
      </dgm:prSet>
      <dgm:spPr/>
    </dgm:pt>
    <dgm:pt modelId="{431102E1-95AD-41FA-8DFD-42198FDA3407}" type="pres">
      <dgm:prSet presAssocID="{88B24CFA-197C-43E6-8C39-B81D55231FFA}" presName="parallelogramComposite" presStyleCnt="0"/>
      <dgm:spPr/>
    </dgm:pt>
    <dgm:pt modelId="{0A69D04B-53EB-48EB-B217-40C4495713E1}" type="pres">
      <dgm:prSet presAssocID="{88B24CFA-197C-43E6-8C39-B81D55231FFA}" presName="parallelogram1" presStyleLbl="alignNode1" presStyleIdx="7" presStyleCnt="21"/>
      <dgm:spPr/>
    </dgm:pt>
    <dgm:pt modelId="{6AAB9738-B38B-45D3-AA2E-9154F1C09C6B}" type="pres">
      <dgm:prSet presAssocID="{88B24CFA-197C-43E6-8C39-B81D55231FFA}" presName="parallelogram2" presStyleLbl="alignNode1" presStyleIdx="8" presStyleCnt="21"/>
      <dgm:spPr/>
    </dgm:pt>
    <dgm:pt modelId="{EBDA32D6-5296-4371-A617-773BB02DFE6E}" type="pres">
      <dgm:prSet presAssocID="{88B24CFA-197C-43E6-8C39-B81D55231FFA}" presName="parallelogram3" presStyleLbl="alignNode1" presStyleIdx="9" presStyleCnt="21"/>
      <dgm:spPr/>
    </dgm:pt>
    <dgm:pt modelId="{64537B99-66BA-4DDD-A96D-E64395248AAE}" type="pres">
      <dgm:prSet presAssocID="{88B24CFA-197C-43E6-8C39-B81D55231FFA}" presName="parallelogram4" presStyleLbl="alignNode1" presStyleIdx="10" presStyleCnt="21"/>
      <dgm:spPr/>
    </dgm:pt>
    <dgm:pt modelId="{43671242-778C-43B6-8C62-0EDEB3E8AB60}" type="pres">
      <dgm:prSet presAssocID="{88B24CFA-197C-43E6-8C39-B81D55231FFA}" presName="parallelogram5" presStyleLbl="alignNode1" presStyleIdx="11" presStyleCnt="21"/>
      <dgm:spPr/>
    </dgm:pt>
    <dgm:pt modelId="{EDAD628C-80FE-4DA6-9924-03E7C7F2683F}" type="pres">
      <dgm:prSet presAssocID="{88B24CFA-197C-43E6-8C39-B81D55231FFA}" presName="parallelogram6" presStyleLbl="alignNode1" presStyleIdx="12" presStyleCnt="21"/>
      <dgm:spPr/>
    </dgm:pt>
    <dgm:pt modelId="{82AC6915-8C35-49EF-85A4-5D2951646BB0}" type="pres">
      <dgm:prSet presAssocID="{88B24CFA-197C-43E6-8C39-B81D55231FFA}" presName="parallelogram7" presStyleLbl="alignNode1" presStyleIdx="13" presStyleCnt="21"/>
      <dgm:spPr/>
    </dgm:pt>
    <dgm:pt modelId="{1ABB812E-AF1D-4D66-B11F-A915F750EB49}" type="pres">
      <dgm:prSet presAssocID="{3D8B1CA2-4B57-47ED-9658-0D8087C64347}" presName="sibTrans" presStyleCnt="0"/>
      <dgm:spPr/>
    </dgm:pt>
    <dgm:pt modelId="{F498B5EA-3AD1-48DD-8E68-D2D47B01DF0B}" type="pres">
      <dgm:prSet presAssocID="{6FADF429-1D05-45D2-9838-95765662E884}" presName="parenttextcomposite" presStyleCnt="0"/>
      <dgm:spPr/>
    </dgm:pt>
    <dgm:pt modelId="{7B16B7E0-65BD-4EF1-A8F6-E00B2DDAD9E3}" type="pres">
      <dgm:prSet presAssocID="{6FADF429-1D05-45D2-9838-95765662E884}" presName="parenttext" presStyleLbl="revTx" presStyleIdx="2" presStyleCnt="3">
        <dgm:presLayoutVars>
          <dgm:chMax/>
          <dgm:chPref val="2"/>
          <dgm:bulletEnabled val="1"/>
        </dgm:presLayoutVars>
      </dgm:prSet>
      <dgm:spPr/>
    </dgm:pt>
    <dgm:pt modelId="{8A2F0F48-549D-485C-BDE1-70F3CDCAA68A}" type="pres">
      <dgm:prSet presAssocID="{6FADF429-1D05-45D2-9838-95765662E884}" presName="parallelogramComposite" presStyleCnt="0"/>
      <dgm:spPr/>
    </dgm:pt>
    <dgm:pt modelId="{6FDEB03D-F65F-4D80-AB8A-AC1007AC0698}" type="pres">
      <dgm:prSet presAssocID="{6FADF429-1D05-45D2-9838-95765662E884}" presName="parallelogram1" presStyleLbl="alignNode1" presStyleIdx="14" presStyleCnt="21"/>
      <dgm:spPr/>
    </dgm:pt>
    <dgm:pt modelId="{0E19B6BA-4D95-4DB9-AE7C-9EE515409C51}" type="pres">
      <dgm:prSet presAssocID="{6FADF429-1D05-45D2-9838-95765662E884}" presName="parallelogram2" presStyleLbl="alignNode1" presStyleIdx="15" presStyleCnt="21"/>
      <dgm:spPr/>
    </dgm:pt>
    <dgm:pt modelId="{04638B4A-32A0-4975-B537-F478FC61BFFF}" type="pres">
      <dgm:prSet presAssocID="{6FADF429-1D05-45D2-9838-95765662E884}" presName="parallelogram3" presStyleLbl="alignNode1" presStyleIdx="16" presStyleCnt="21"/>
      <dgm:spPr/>
    </dgm:pt>
    <dgm:pt modelId="{1DD74CD3-7805-4B66-8A7E-0A38D37BDA60}" type="pres">
      <dgm:prSet presAssocID="{6FADF429-1D05-45D2-9838-95765662E884}" presName="parallelogram4" presStyleLbl="alignNode1" presStyleIdx="17" presStyleCnt="21"/>
      <dgm:spPr/>
    </dgm:pt>
    <dgm:pt modelId="{A6AEA865-FACC-4784-B30C-9D60C536EFA7}" type="pres">
      <dgm:prSet presAssocID="{6FADF429-1D05-45D2-9838-95765662E884}" presName="parallelogram5" presStyleLbl="alignNode1" presStyleIdx="18" presStyleCnt="21"/>
      <dgm:spPr/>
    </dgm:pt>
    <dgm:pt modelId="{8BF2CBF8-937F-4A13-B74B-0FBFB7E9F032}" type="pres">
      <dgm:prSet presAssocID="{6FADF429-1D05-45D2-9838-95765662E884}" presName="parallelogram6" presStyleLbl="alignNode1" presStyleIdx="19" presStyleCnt="21"/>
      <dgm:spPr/>
    </dgm:pt>
    <dgm:pt modelId="{F8EE59E3-7787-4BC7-89FE-10ADA288F8C5}" type="pres">
      <dgm:prSet presAssocID="{6FADF429-1D05-45D2-9838-95765662E884}" presName="parallelogram7" presStyleLbl="alignNode1" presStyleIdx="20" presStyleCnt="21"/>
      <dgm:spPr/>
    </dgm:pt>
  </dgm:ptLst>
  <dgm:cxnLst>
    <dgm:cxn modelId="{BE6D6107-7368-4722-9E20-8A878FED451F}" type="presOf" srcId="{6FADF429-1D05-45D2-9838-95765662E884}" destId="{7B16B7E0-65BD-4EF1-A8F6-E00B2DDAD9E3}" srcOrd="0" destOrd="0" presId="urn:microsoft.com/office/officeart/2008/layout/VerticalAccentList"/>
    <dgm:cxn modelId="{0855A41A-104B-4913-B792-6AF7AD50E2BA}" srcId="{CBE02525-814B-4C63-B791-E85F184CB22C}" destId="{0E8336B0-7775-4651-A3D7-B58B8D7B04C0}" srcOrd="0" destOrd="0" parTransId="{4A319E67-A9C8-4D63-8282-35CC0EDAEECD}" sibTransId="{2BA75C1D-5F4D-4AE4-A905-FB3FA8CBE875}"/>
    <dgm:cxn modelId="{1AE62356-1FEC-4A47-9D17-3E62B1D57A1C}" srcId="{CBE02525-814B-4C63-B791-E85F184CB22C}" destId="{88B24CFA-197C-43E6-8C39-B81D55231FFA}" srcOrd="1" destOrd="0" parTransId="{AB02665C-8248-4AF5-93E0-D5F52230A1F3}" sibTransId="{3D8B1CA2-4B57-47ED-9658-0D8087C64347}"/>
    <dgm:cxn modelId="{2D937784-E40F-4FBF-AADE-8967C404F862}" type="presOf" srcId="{CBE02525-814B-4C63-B791-E85F184CB22C}" destId="{2A6CF07A-E924-4F9D-BB79-466FBFD3144C}" srcOrd="0" destOrd="0" presId="urn:microsoft.com/office/officeart/2008/layout/VerticalAccentList"/>
    <dgm:cxn modelId="{F598C688-94CC-40D5-B40E-1DE7564E19C6}" type="presOf" srcId="{88B24CFA-197C-43E6-8C39-B81D55231FFA}" destId="{3587CEFF-DB0E-4CB9-BD1C-F05F6A443126}" srcOrd="0" destOrd="0" presId="urn:microsoft.com/office/officeart/2008/layout/VerticalAccentList"/>
    <dgm:cxn modelId="{927D2398-B7CC-4CDB-89E3-996E98722E78}" srcId="{CBE02525-814B-4C63-B791-E85F184CB22C}" destId="{6FADF429-1D05-45D2-9838-95765662E884}" srcOrd="2" destOrd="0" parTransId="{AC02A541-43CD-4429-9A81-1BCC209CD87D}" sibTransId="{B3AD5526-61F6-481B-A914-8F232A15F1AA}"/>
    <dgm:cxn modelId="{9DA83CBE-DE08-4566-87F8-CBF33EB6386B}" type="presOf" srcId="{0E8336B0-7775-4651-A3D7-B58B8D7B04C0}" destId="{BBF7C0C4-C12E-483F-B463-B4D3628336AF}" srcOrd="0" destOrd="0" presId="urn:microsoft.com/office/officeart/2008/layout/VerticalAccentList"/>
    <dgm:cxn modelId="{0A4E21AC-10D4-4A06-8AF9-4674DB9973AD}" type="presParOf" srcId="{2A6CF07A-E924-4F9D-BB79-466FBFD3144C}" destId="{49164C31-64D9-4416-87F3-C6E9CB64652A}" srcOrd="0" destOrd="0" presId="urn:microsoft.com/office/officeart/2008/layout/VerticalAccentList"/>
    <dgm:cxn modelId="{841AAF52-22C2-40DA-AF07-CECC924C7776}" type="presParOf" srcId="{49164C31-64D9-4416-87F3-C6E9CB64652A}" destId="{BBF7C0C4-C12E-483F-B463-B4D3628336AF}" srcOrd="0" destOrd="0" presId="urn:microsoft.com/office/officeart/2008/layout/VerticalAccentList"/>
    <dgm:cxn modelId="{1DD8D9F9-71C7-4D99-9C14-F81AFBDA8D3D}" type="presParOf" srcId="{2A6CF07A-E924-4F9D-BB79-466FBFD3144C}" destId="{889AA380-5982-4690-BDB2-729E5FECB18B}" srcOrd="1" destOrd="0" presId="urn:microsoft.com/office/officeart/2008/layout/VerticalAccentList"/>
    <dgm:cxn modelId="{A27FF71D-2867-42EE-AA64-AC7C58DC7322}" type="presParOf" srcId="{889AA380-5982-4690-BDB2-729E5FECB18B}" destId="{36984EE0-3C32-45E4-811D-804773E22B3A}" srcOrd="0" destOrd="0" presId="urn:microsoft.com/office/officeart/2008/layout/VerticalAccentList"/>
    <dgm:cxn modelId="{FDE5962A-4393-4CDB-A8C1-43A38ACD6CD8}" type="presParOf" srcId="{889AA380-5982-4690-BDB2-729E5FECB18B}" destId="{1C827488-3A05-4D60-ACFC-46336827031A}" srcOrd="1" destOrd="0" presId="urn:microsoft.com/office/officeart/2008/layout/VerticalAccentList"/>
    <dgm:cxn modelId="{9937AE08-1076-4E94-AF52-2450FA01F11C}" type="presParOf" srcId="{889AA380-5982-4690-BDB2-729E5FECB18B}" destId="{40F18918-F320-4A1E-A416-5B51421CAB4F}" srcOrd="2" destOrd="0" presId="urn:microsoft.com/office/officeart/2008/layout/VerticalAccentList"/>
    <dgm:cxn modelId="{1506609E-B25D-4D6C-8F8F-B9AFBBA232B5}" type="presParOf" srcId="{889AA380-5982-4690-BDB2-729E5FECB18B}" destId="{0CC5D25B-3110-460E-BB10-DD1E24FA060A}" srcOrd="3" destOrd="0" presId="urn:microsoft.com/office/officeart/2008/layout/VerticalAccentList"/>
    <dgm:cxn modelId="{D86B6391-AC67-4C91-9307-F30356F894FF}" type="presParOf" srcId="{889AA380-5982-4690-BDB2-729E5FECB18B}" destId="{B7C3E30C-8D04-40CF-BC1A-79F403CBA801}" srcOrd="4" destOrd="0" presId="urn:microsoft.com/office/officeart/2008/layout/VerticalAccentList"/>
    <dgm:cxn modelId="{47209C08-5192-4534-B7A7-09957ADEDFE9}" type="presParOf" srcId="{889AA380-5982-4690-BDB2-729E5FECB18B}" destId="{A2B3F1BB-79DC-4113-A368-646D1C8AC62E}" srcOrd="5" destOrd="0" presId="urn:microsoft.com/office/officeart/2008/layout/VerticalAccentList"/>
    <dgm:cxn modelId="{AAFB7DA6-215A-461B-89A5-A85DA26F0B67}" type="presParOf" srcId="{889AA380-5982-4690-BDB2-729E5FECB18B}" destId="{EAB61BF0-2A1F-4F0D-B252-61A36B837A50}" srcOrd="6" destOrd="0" presId="urn:microsoft.com/office/officeart/2008/layout/VerticalAccentList"/>
    <dgm:cxn modelId="{4C1D32C7-4F6B-4C55-B722-13F61FD04818}" type="presParOf" srcId="{2A6CF07A-E924-4F9D-BB79-466FBFD3144C}" destId="{F8BF620E-F4E5-4299-86F7-25E6C257220E}" srcOrd="2" destOrd="0" presId="urn:microsoft.com/office/officeart/2008/layout/VerticalAccentList"/>
    <dgm:cxn modelId="{D7201F8A-0E9F-4906-9F46-15AEECD35856}" type="presParOf" srcId="{2A6CF07A-E924-4F9D-BB79-466FBFD3144C}" destId="{4E02FE05-7E9F-49DE-AC04-8C6A02807086}" srcOrd="3" destOrd="0" presId="urn:microsoft.com/office/officeart/2008/layout/VerticalAccentList"/>
    <dgm:cxn modelId="{0745ECCC-3476-4CD1-B40D-F460D8C44D82}" type="presParOf" srcId="{4E02FE05-7E9F-49DE-AC04-8C6A02807086}" destId="{3587CEFF-DB0E-4CB9-BD1C-F05F6A443126}" srcOrd="0" destOrd="0" presId="urn:microsoft.com/office/officeart/2008/layout/VerticalAccentList"/>
    <dgm:cxn modelId="{F4C53B83-FF66-4040-A3B0-7F6C7C50CBDB}" type="presParOf" srcId="{2A6CF07A-E924-4F9D-BB79-466FBFD3144C}" destId="{431102E1-95AD-41FA-8DFD-42198FDA3407}" srcOrd="4" destOrd="0" presId="urn:microsoft.com/office/officeart/2008/layout/VerticalAccentList"/>
    <dgm:cxn modelId="{554D944C-B9F1-474E-8943-0FB8C48DD011}" type="presParOf" srcId="{431102E1-95AD-41FA-8DFD-42198FDA3407}" destId="{0A69D04B-53EB-48EB-B217-40C4495713E1}" srcOrd="0" destOrd="0" presId="urn:microsoft.com/office/officeart/2008/layout/VerticalAccentList"/>
    <dgm:cxn modelId="{876F2008-8715-4675-998B-EF8EAB32CD81}" type="presParOf" srcId="{431102E1-95AD-41FA-8DFD-42198FDA3407}" destId="{6AAB9738-B38B-45D3-AA2E-9154F1C09C6B}" srcOrd="1" destOrd="0" presId="urn:microsoft.com/office/officeart/2008/layout/VerticalAccentList"/>
    <dgm:cxn modelId="{B1B53D42-5EB9-4007-B8CE-D2A279F048CB}" type="presParOf" srcId="{431102E1-95AD-41FA-8DFD-42198FDA3407}" destId="{EBDA32D6-5296-4371-A617-773BB02DFE6E}" srcOrd="2" destOrd="0" presId="urn:microsoft.com/office/officeart/2008/layout/VerticalAccentList"/>
    <dgm:cxn modelId="{A467B925-F31D-48C5-AEAE-596FA89D0C97}" type="presParOf" srcId="{431102E1-95AD-41FA-8DFD-42198FDA3407}" destId="{64537B99-66BA-4DDD-A96D-E64395248AAE}" srcOrd="3" destOrd="0" presId="urn:microsoft.com/office/officeart/2008/layout/VerticalAccentList"/>
    <dgm:cxn modelId="{E8624C74-9F43-493A-A4C4-417B58F11068}" type="presParOf" srcId="{431102E1-95AD-41FA-8DFD-42198FDA3407}" destId="{43671242-778C-43B6-8C62-0EDEB3E8AB60}" srcOrd="4" destOrd="0" presId="urn:microsoft.com/office/officeart/2008/layout/VerticalAccentList"/>
    <dgm:cxn modelId="{57083AA6-2DD3-4E10-925C-A6D607FC812F}" type="presParOf" srcId="{431102E1-95AD-41FA-8DFD-42198FDA3407}" destId="{EDAD628C-80FE-4DA6-9924-03E7C7F2683F}" srcOrd="5" destOrd="0" presId="urn:microsoft.com/office/officeart/2008/layout/VerticalAccentList"/>
    <dgm:cxn modelId="{425C3E9A-6D2F-4FDE-8327-1C67F9FF004D}" type="presParOf" srcId="{431102E1-95AD-41FA-8DFD-42198FDA3407}" destId="{82AC6915-8C35-49EF-85A4-5D2951646BB0}" srcOrd="6" destOrd="0" presId="urn:microsoft.com/office/officeart/2008/layout/VerticalAccentList"/>
    <dgm:cxn modelId="{CC9A8BA2-2996-4E47-B4FE-44F63B014BF8}" type="presParOf" srcId="{2A6CF07A-E924-4F9D-BB79-466FBFD3144C}" destId="{1ABB812E-AF1D-4D66-B11F-A915F750EB49}" srcOrd="5" destOrd="0" presId="urn:microsoft.com/office/officeart/2008/layout/VerticalAccentList"/>
    <dgm:cxn modelId="{C04FF0BE-A4B1-47FC-9356-BE3562EB04E9}" type="presParOf" srcId="{2A6CF07A-E924-4F9D-BB79-466FBFD3144C}" destId="{F498B5EA-3AD1-48DD-8E68-D2D47B01DF0B}" srcOrd="6" destOrd="0" presId="urn:microsoft.com/office/officeart/2008/layout/VerticalAccentList"/>
    <dgm:cxn modelId="{7CE68AF4-6E82-41A9-AE51-73C8C378827B}" type="presParOf" srcId="{F498B5EA-3AD1-48DD-8E68-D2D47B01DF0B}" destId="{7B16B7E0-65BD-4EF1-A8F6-E00B2DDAD9E3}" srcOrd="0" destOrd="0" presId="urn:microsoft.com/office/officeart/2008/layout/VerticalAccentList"/>
    <dgm:cxn modelId="{CF5C0A23-2060-4558-8C7C-9EAB8371D7D1}" type="presParOf" srcId="{2A6CF07A-E924-4F9D-BB79-466FBFD3144C}" destId="{8A2F0F48-549D-485C-BDE1-70F3CDCAA68A}" srcOrd="7" destOrd="0" presId="urn:microsoft.com/office/officeart/2008/layout/VerticalAccentList"/>
    <dgm:cxn modelId="{F1A1F205-F899-443A-8338-D564DE5DE8D2}" type="presParOf" srcId="{8A2F0F48-549D-485C-BDE1-70F3CDCAA68A}" destId="{6FDEB03D-F65F-4D80-AB8A-AC1007AC0698}" srcOrd="0" destOrd="0" presId="urn:microsoft.com/office/officeart/2008/layout/VerticalAccentList"/>
    <dgm:cxn modelId="{26CD70FE-F7A8-422D-B33D-9225DBF9B5AE}" type="presParOf" srcId="{8A2F0F48-549D-485C-BDE1-70F3CDCAA68A}" destId="{0E19B6BA-4D95-4DB9-AE7C-9EE515409C51}" srcOrd="1" destOrd="0" presId="urn:microsoft.com/office/officeart/2008/layout/VerticalAccentList"/>
    <dgm:cxn modelId="{1F0FBBA7-EA0E-4BF6-8CEB-9CF70F5C3330}" type="presParOf" srcId="{8A2F0F48-549D-485C-BDE1-70F3CDCAA68A}" destId="{04638B4A-32A0-4975-B537-F478FC61BFFF}" srcOrd="2" destOrd="0" presId="urn:microsoft.com/office/officeart/2008/layout/VerticalAccentList"/>
    <dgm:cxn modelId="{C7B7CD13-4870-4377-8C80-65215FB99113}" type="presParOf" srcId="{8A2F0F48-549D-485C-BDE1-70F3CDCAA68A}" destId="{1DD74CD3-7805-4B66-8A7E-0A38D37BDA60}" srcOrd="3" destOrd="0" presId="urn:microsoft.com/office/officeart/2008/layout/VerticalAccentList"/>
    <dgm:cxn modelId="{5658B622-A215-4355-BFB5-294FC3DB99ED}" type="presParOf" srcId="{8A2F0F48-549D-485C-BDE1-70F3CDCAA68A}" destId="{A6AEA865-FACC-4784-B30C-9D60C536EFA7}" srcOrd="4" destOrd="0" presId="urn:microsoft.com/office/officeart/2008/layout/VerticalAccentList"/>
    <dgm:cxn modelId="{7017D623-5B67-483B-8EDF-C2B2556B46D7}" type="presParOf" srcId="{8A2F0F48-549D-485C-BDE1-70F3CDCAA68A}" destId="{8BF2CBF8-937F-4A13-B74B-0FBFB7E9F032}" srcOrd="5" destOrd="0" presId="urn:microsoft.com/office/officeart/2008/layout/VerticalAccentList"/>
    <dgm:cxn modelId="{7FD8FB38-D5C0-4DAC-BFE0-909A8A822365}" type="presParOf" srcId="{8A2F0F48-549D-485C-BDE1-70F3CDCAA68A}" destId="{F8EE59E3-7787-4BC7-89FE-10ADA288F8C5}" srcOrd="6"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CBE02525-814B-4C63-B791-E85F184CB22C}" type="doc">
      <dgm:prSet loTypeId="urn:microsoft.com/office/officeart/2005/8/layout/list1" loCatId="list" qsTypeId="urn:microsoft.com/office/officeart/2005/8/quickstyle/3d4" qsCatId="3D" csTypeId="urn:microsoft.com/office/officeart/2005/8/colors/accent3_2" csCatId="accent3" phldr="1"/>
      <dgm:spPr/>
      <dgm:t>
        <a:bodyPr/>
        <a:lstStyle/>
        <a:p>
          <a:pPr rtl="1"/>
          <a:endParaRPr lang="ar-SY"/>
        </a:p>
      </dgm:t>
    </dgm:pt>
    <dgm:pt modelId="{0E8336B0-7775-4651-A3D7-B58B8D7B04C0}">
      <dgm:prSet phldrT="[نص]" custT="1"/>
      <dgm:spPr/>
      <dgm:t>
        <a:bodyPr/>
        <a:lstStyle/>
        <a:p>
          <a:pPr algn="r" rtl="1"/>
          <a:r>
            <a:rPr lang="ar-SA" sz="2800" b="1" dirty="0">
              <a:solidFill>
                <a:schemeClr val="tx1"/>
              </a:solidFill>
              <a:effectLst/>
              <a:latin typeface="Times New Roman"/>
              <a:cs typeface="Times New Roman"/>
            </a:rPr>
            <a:t>شركات التكنولوجيا العالمية تبني ثقافة مرنة عبر تشجيع الابتكار، قبول الفشل كجزء من التعلم، وتطوير فرق عمل متعددة التخصصات</a:t>
          </a:r>
          <a:endParaRPr lang="ar-SY" sz="2800" b="0" dirty="0">
            <a:solidFill>
              <a:schemeClr val="tx1"/>
            </a:solidFill>
            <a:effectLst/>
            <a:latin typeface="Times New Roman"/>
            <a:cs typeface="Times New Roman"/>
          </a:endParaRPr>
        </a:p>
      </dgm:t>
    </dgm:pt>
    <dgm:pt modelId="{4A319E67-A9C8-4D63-8282-35CC0EDAEECD}" type="parTrans" cxnId="{0855A41A-104B-4913-B792-6AF7AD50E2BA}">
      <dgm:prSet/>
      <dgm:spPr/>
      <dgm:t>
        <a:bodyPr/>
        <a:lstStyle/>
        <a:p>
          <a:pPr rtl="1"/>
          <a:endParaRPr lang="ar-SY" sz="2400" b="1">
            <a:solidFill>
              <a:schemeClr val="tx1"/>
            </a:solidFill>
            <a:cs typeface="+mj-cs"/>
          </a:endParaRPr>
        </a:p>
      </dgm:t>
    </dgm:pt>
    <dgm:pt modelId="{2BA75C1D-5F4D-4AE4-A905-FB3FA8CBE875}" type="sibTrans" cxnId="{0855A41A-104B-4913-B792-6AF7AD50E2BA}">
      <dgm:prSet/>
      <dgm:spPr/>
      <dgm:t>
        <a:bodyPr/>
        <a:lstStyle/>
        <a:p>
          <a:pPr rtl="1"/>
          <a:endParaRPr lang="ar-SY" sz="2400" b="1">
            <a:solidFill>
              <a:schemeClr val="tx1"/>
            </a:solidFill>
            <a:cs typeface="+mj-cs"/>
          </a:endParaRPr>
        </a:p>
      </dgm:t>
    </dgm:pt>
    <dgm:pt modelId="{1DBD788D-FCC2-4604-87C4-DFB0D6582CC8}" type="pres">
      <dgm:prSet presAssocID="{CBE02525-814B-4C63-B791-E85F184CB22C}" presName="linear" presStyleCnt="0">
        <dgm:presLayoutVars>
          <dgm:dir/>
          <dgm:animLvl val="lvl"/>
          <dgm:resizeHandles val="exact"/>
        </dgm:presLayoutVars>
      </dgm:prSet>
      <dgm:spPr/>
    </dgm:pt>
    <dgm:pt modelId="{9BCFEE02-FE3B-4B02-B77F-E44183959808}" type="pres">
      <dgm:prSet presAssocID="{0E8336B0-7775-4651-A3D7-B58B8D7B04C0}" presName="parentLin" presStyleCnt="0"/>
      <dgm:spPr/>
    </dgm:pt>
    <dgm:pt modelId="{64A951A0-206E-4D44-902B-D9637B16F12A}" type="pres">
      <dgm:prSet presAssocID="{0E8336B0-7775-4651-A3D7-B58B8D7B04C0}" presName="parentLeftMargin" presStyleLbl="node1" presStyleIdx="0" presStyleCnt="1"/>
      <dgm:spPr/>
    </dgm:pt>
    <dgm:pt modelId="{5FD72F17-185B-491E-A362-316C1D48BCF1}" type="pres">
      <dgm:prSet presAssocID="{0E8336B0-7775-4651-A3D7-B58B8D7B04C0}" presName="parentText" presStyleLbl="node1" presStyleIdx="0" presStyleCnt="1" custScaleX="714460">
        <dgm:presLayoutVars>
          <dgm:chMax val="0"/>
          <dgm:bulletEnabled val="1"/>
        </dgm:presLayoutVars>
      </dgm:prSet>
      <dgm:spPr/>
    </dgm:pt>
    <dgm:pt modelId="{2477B160-35A7-46D4-868A-1552509699B6}" type="pres">
      <dgm:prSet presAssocID="{0E8336B0-7775-4651-A3D7-B58B8D7B04C0}" presName="negativeSpace" presStyleCnt="0"/>
      <dgm:spPr/>
    </dgm:pt>
    <dgm:pt modelId="{1736E9D1-ED32-4CE3-94C3-B355B66A7F91}" type="pres">
      <dgm:prSet presAssocID="{0E8336B0-7775-4651-A3D7-B58B8D7B04C0}" presName="childText" presStyleLbl="conFgAcc1" presStyleIdx="0" presStyleCnt="1" custLinFactNeighborX="-2157" custLinFactNeighborY="-4722">
        <dgm:presLayoutVars>
          <dgm:bulletEnabled val="1"/>
        </dgm:presLayoutVars>
      </dgm:prSet>
      <dgm:spPr/>
    </dgm:pt>
  </dgm:ptLst>
  <dgm:cxnLst>
    <dgm:cxn modelId="{0855A41A-104B-4913-B792-6AF7AD50E2BA}" srcId="{CBE02525-814B-4C63-B791-E85F184CB22C}" destId="{0E8336B0-7775-4651-A3D7-B58B8D7B04C0}" srcOrd="0" destOrd="0" parTransId="{4A319E67-A9C8-4D63-8282-35CC0EDAEECD}" sibTransId="{2BA75C1D-5F4D-4AE4-A905-FB3FA8CBE875}"/>
    <dgm:cxn modelId="{416C2577-1CCD-4C43-8DA7-9AF2D16FDE35}" type="presOf" srcId="{0E8336B0-7775-4651-A3D7-B58B8D7B04C0}" destId="{5FD72F17-185B-491E-A362-316C1D48BCF1}" srcOrd="1" destOrd="0" presId="urn:microsoft.com/office/officeart/2005/8/layout/list1"/>
    <dgm:cxn modelId="{D9FA06A4-6D43-43A8-AFF1-C24A0CA31713}" type="presOf" srcId="{CBE02525-814B-4C63-B791-E85F184CB22C}" destId="{1DBD788D-FCC2-4604-87C4-DFB0D6582CC8}" srcOrd="0" destOrd="0" presId="urn:microsoft.com/office/officeart/2005/8/layout/list1"/>
    <dgm:cxn modelId="{1397A1D2-2FAC-4A29-995D-3D34C4A3FA31}" type="presOf" srcId="{0E8336B0-7775-4651-A3D7-B58B8D7B04C0}" destId="{64A951A0-206E-4D44-902B-D9637B16F12A}" srcOrd="0" destOrd="0" presId="urn:microsoft.com/office/officeart/2005/8/layout/list1"/>
    <dgm:cxn modelId="{22CD591B-6429-4ED6-A12C-973BD0665C3C}" type="presParOf" srcId="{1DBD788D-FCC2-4604-87C4-DFB0D6582CC8}" destId="{9BCFEE02-FE3B-4B02-B77F-E44183959808}" srcOrd="0" destOrd="0" presId="urn:microsoft.com/office/officeart/2005/8/layout/list1"/>
    <dgm:cxn modelId="{4C2C6EB8-8E5E-4272-A3ED-62B4224197E9}" type="presParOf" srcId="{9BCFEE02-FE3B-4B02-B77F-E44183959808}" destId="{64A951A0-206E-4D44-902B-D9637B16F12A}" srcOrd="0" destOrd="0" presId="urn:microsoft.com/office/officeart/2005/8/layout/list1"/>
    <dgm:cxn modelId="{3FD3DA25-9CD0-4E68-93F5-D98B50DEC4CC}" type="presParOf" srcId="{9BCFEE02-FE3B-4B02-B77F-E44183959808}" destId="{5FD72F17-185B-491E-A362-316C1D48BCF1}" srcOrd="1" destOrd="0" presId="urn:microsoft.com/office/officeart/2005/8/layout/list1"/>
    <dgm:cxn modelId="{C49C4CAF-E6A9-4175-A862-E7BA96684E03}" type="presParOf" srcId="{1DBD788D-FCC2-4604-87C4-DFB0D6582CC8}" destId="{2477B160-35A7-46D4-868A-1552509699B6}" srcOrd="1" destOrd="0" presId="urn:microsoft.com/office/officeart/2005/8/layout/list1"/>
    <dgm:cxn modelId="{5ADCFD44-8CC6-4DBE-8A3E-BE4FBB29CDDC}" type="presParOf" srcId="{1DBD788D-FCC2-4604-87C4-DFB0D6582CC8}" destId="{1736E9D1-ED32-4CE3-94C3-B355B66A7F91}"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0A721C-8C5E-4C67-89F3-3B388AB72CE8}" type="doc">
      <dgm:prSet loTypeId="urn:microsoft.com/office/officeart/2009/3/layout/StepUpProcess" loCatId="process" qsTypeId="urn:microsoft.com/office/officeart/2005/8/quickstyle/simple1" qsCatId="simple" csTypeId="urn:microsoft.com/office/officeart/2005/8/colors/colorful4" csCatId="colorful" phldr="1"/>
      <dgm:spPr/>
      <dgm:t>
        <a:bodyPr/>
        <a:lstStyle/>
        <a:p>
          <a:pPr rtl="1"/>
          <a:endParaRPr lang="ar-SY"/>
        </a:p>
      </dgm:t>
    </dgm:pt>
    <dgm:pt modelId="{D803DA5C-CBD9-44A0-B58B-C1AEB3B236C6}">
      <dgm:prSet phldrT="[نص]" custT="1"/>
      <dgm:spPr/>
      <dgm:t>
        <a:bodyPr/>
        <a:lstStyle/>
        <a:p>
          <a:pPr algn="ctr" rtl="1"/>
          <a:r>
            <a:rPr lang="ar-SA" sz="3200" dirty="0">
              <a:cs typeface="+mj-cs"/>
            </a:rPr>
            <a:t>سرعة الاستجابة مع نقص المعلومات</a:t>
          </a:r>
          <a:endParaRPr lang="ar-SY" sz="3200" dirty="0">
            <a:cs typeface="+mj-cs"/>
          </a:endParaRPr>
        </a:p>
      </dgm:t>
    </dgm:pt>
    <dgm:pt modelId="{74FD02C6-4F78-4049-95AB-223D46467D42}" type="parTrans" cxnId="{9F259749-F14E-420D-8CFF-A43B2DD90B71}">
      <dgm:prSet/>
      <dgm:spPr/>
      <dgm:t>
        <a:bodyPr/>
        <a:lstStyle/>
        <a:p>
          <a:pPr rtl="1"/>
          <a:endParaRPr lang="ar-SY" sz="2000"/>
        </a:p>
      </dgm:t>
    </dgm:pt>
    <dgm:pt modelId="{FA984A2E-4E96-4F2F-8370-EE0F9E626691}" type="sibTrans" cxnId="{9F259749-F14E-420D-8CFF-A43B2DD90B71}">
      <dgm:prSet/>
      <dgm:spPr/>
      <dgm:t>
        <a:bodyPr/>
        <a:lstStyle/>
        <a:p>
          <a:pPr rtl="1"/>
          <a:endParaRPr lang="ar-SY" sz="2000"/>
        </a:p>
      </dgm:t>
    </dgm:pt>
    <dgm:pt modelId="{1ECD9AEB-0835-408B-85BF-2BC9209A65DB}">
      <dgm:prSet phldrT="[نص]" custT="1"/>
      <dgm:spPr/>
      <dgm:t>
        <a:bodyPr/>
        <a:lstStyle/>
        <a:p>
          <a:pPr algn="ctr" rtl="1"/>
          <a:r>
            <a:rPr lang="ar-SA" sz="3200" dirty="0">
              <a:cs typeface="+mj-cs"/>
            </a:rPr>
            <a:t>الميل إلى القرارات الحاسمة حتى لو كانت محفوفة بالمخاطر</a:t>
          </a:r>
          <a:endParaRPr lang="ar-SY" sz="3200" dirty="0">
            <a:cs typeface="+mj-cs"/>
          </a:endParaRPr>
        </a:p>
      </dgm:t>
    </dgm:pt>
    <dgm:pt modelId="{9D7B226F-2119-42D8-81B8-2CC5E96C8079}" type="parTrans" cxnId="{99076C74-BD6B-40B1-BEA2-4B45777917E8}">
      <dgm:prSet/>
      <dgm:spPr/>
      <dgm:t>
        <a:bodyPr/>
        <a:lstStyle/>
        <a:p>
          <a:pPr rtl="1"/>
          <a:endParaRPr lang="ar-SY" sz="2000"/>
        </a:p>
      </dgm:t>
    </dgm:pt>
    <dgm:pt modelId="{9F2F4429-2B1E-4672-9D88-C1DF75816CB1}" type="sibTrans" cxnId="{99076C74-BD6B-40B1-BEA2-4B45777917E8}">
      <dgm:prSet/>
      <dgm:spPr/>
      <dgm:t>
        <a:bodyPr/>
        <a:lstStyle/>
        <a:p>
          <a:pPr rtl="1"/>
          <a:endParaRPr lang="ar-SY" sz="2000"/>
        </a:p>
      </dgm:t>
    </dgm:pt>
    <dgm:pt modelId="{9B9D3521-6CEA-433C-9764-614A5B54C55E}">
      <dgm:prSet phldrT="[نص]" custT="1"/>
      <dgm:spPr/>
      <dgm:t>
        <a:bodyPr/>
        <a:lstStyle/>
        <a:p>
          <a:pPr algn="ctr" rtl="1"/>
          <a:r>
            <a:rPr lang="ar-SA" sz="3200" dirty="0">
              <a:cs typeface="+mj-cs"/>
            </a:rPr>
            <a:t>الاعتماد على الخبرة والحدس بجانب التحليل العقلاني</a:t>
          </a:r>
          <a:endParaRPr lang="ar-SY" sz="3200" dirty="0">
            <a:cs typeface="+mj-cs"/>
          </a:endParaRPr>
        </a:p>
      </dgm:t>
    </dgm:pt>
    <dgm:pt modelId="{42AB6851-BAE9-4B06-80AD-D7A4F45FE9E6}" type="parTrans" cxnId="{BEB9D98A-4C79-4E21-AC50-42AB77E03060}">
      <dgm:prSet/>
      <dgm:spPr/>
      <dgm:t>
        <a:bodyPr/>
        <a:lstStyle/>
        <a:p>
          <a:pPr rtl="1"/>
          <a:endParaRPr lang="ar-SY" sz="2000"/>
        </a:p>
      </dgm:t>
    </dgm:pt>
    <dgm:pt modelId="{9DE04C1B-ECF2-4671-8F5A-C98D15F23A17}" type="sibTrans" cxnId="{BEB9D98A-4C79-4E21-AC50-42AB77E03060}">
      <dgm:prSet/>
      <dgm:spPr/>
      <dgm:t>
        <a:bodyPr/>
        <a:lstStyle/>
        <a:p>
          <a:pPr rtl="1"/>
          <a:endParaRPr lang="ar-SY" sz="2000"/>
        </a:p>
      </dgm:t>
    </dgm:pt>
    <dgm:pt modelId="{D54E8DF9-E68A-428D-AE78-3FA1E515761B}" type="pres">
      <dgm:prSet presAssocID="{9A0A721C-8C5E-4C67-89F3-3B388AB72CE8}" presName="rootnode" presStyleCnt="0">
        <dgm:presLayoutVars>
          <dgm:chMax/>
          <dgm:chPref/>
          <dgm:dir/>
          <dgm:animLvl val="lvl"/>
        </dgm:presLayoutVars>
      </dgm:prSet>
      <dgm:spPr/>
    </dgm:pt>
    <dgm:pt modelId="{3033EE44-38C1-4BED-B170-4A5B11E0743D}" type="pres">
      <dgm:prSet presAssocID="{D803DA5C-CBD9-44A0-B58B-C1AEB3B236C6}" presName="composite" presStyleCnt="0"/>
      <dgm:spPr/>
    </dgm:pt>
    <dgm:pt modelId="{3EB921F6-4C10-4A5A-99B3-C4799557DA83}" type="pres">
      <dgm:prSet presAssocID="{D803DA5C-CBD9-44A0-B58B-C1AEB3B236C6}" presName="LShape" presStyleLbl="alignNode1" presStyleIdx="0" presStyleCnt="5"/>
      <dgm:spPr/>
    </dgm:pt>
    <dgm:pt modelId="{A5F6D3EA-B799-477A-92BB-41FC8A52044A}" type="pres">
      <dgm:prSet presAssocID="{D803DA5C-CBD9-44A0-B58B-C1AEB3B236C6}" presName="ParentText" presStyleLbl="revTx" presStyleIdx="0" presStyleCnt="3" custScaleY="92420" custLinFactNeighborX="5251" custLinFactNeighborY="8994">
        <dgm:presLayoutVars>
          <dgm:chMax val="0"/>
          <dgm:chPref val="0"/>
          <dgm:bulletEnabled val="1"/>
        </dgm:presLayoutVars>
      </dgm:prSet>
      <dgm:spPr/>
    </dgm:pt>
    <dgm:pt modelId="{0B88FF82-F80C-4EE0-8D16-E85EC03523B8}" type="pres">
      <dgm:prSet presAssocID="{D803DA5C-CBD9-44A0-B58B-C1AEB3B236C6}" presName="Triangle" presStyleLbl="alignNode1" presStyleIdx="1" presStyleCnt="5"/>
      <dgm:spPr/>
    </dgm:pt>
    <dgm:pt modelId="{C1DB3A24-4FE1-4B56-AD5E-67570B2638B5}" type="pres">
      <dgm:prSet presAssocID="{FA984A2E-4E96-4F2F-8370-EE0F9E626691}" presName="sibTrans" presStyleCnt="0"/>
      <dgm:spPr/>
    </dgm:pt>
    <dgm:pt modelId="{17561E60-35E4-48D8-A158-D5BDB3D6874C}" type="pres">
      <dgm:prSet presAssocID="{FA984A2E-4E96-4F2F-8370-EE0F9E626691}" presName="space" presStyleCnt="0"/>
      <dgm:spPr/>
    </dgm:pt>
    <dgm:pt modelId="{1A948A3F-2420-4D67-AD3D-690D5A4A6DFE}" type="pres">
      <dgm:prSet presAssocID="{1ECD9AEB-0835-408B-85BF-2BC9209A65DB}" presName="composite" presStyleCnt="0"/>
      <dgm:spPr/>
    </dgm:pt>
    <dgm:pt modelId="{24FE09B3-8F91-4D97-979D-3EC67E965964}" type="pres">
      <dgm:prSet presAssocID="{1ECD9AEB-0835-408B-85BF-2BC9209A65DB}" presName="LShape" presStyleLbl="alignNode1" presStyleIdx="2" presStyleCnt="5"/>
      <dgm:spPr/>
    </dgm:pt>
    <dgm:pt modelId="{F625772F-23DB-41DF-AB6D-CEFF04127A73}" type="pres">
      <dgm:prSet presAssocID="{1ECD9AEB-0835-408B-85BF-2BC9209A65DB}" presName="ParentText" presStyleLbl="revTx" presStyleIdx="1" presStyleCnt="3" custScaleY="92420" custLinFactNeighborX="2626" custLinFactNeighborY="11989">
        <dgm:presLayoutVars>
          <dgm:chMax val="0"/>
          <dgm:chPref val="0"/>
          <dgm:bulletEnabled val="1"/>
        </dgm:presLayoutVars>
      </dgm:prSet>
      <dgm:spPr/>
    </dgm:pt>
    <dgm:pt modelId="{43185820-7E52-434D-AFF6-B8087CDD6E8F}" type="pres">
      <dgm:prSet presAssocID="{1ECD9AEB-0835-408B-85BF-2BC9209A65DB}" presName="Triangle" presStyleLbl="alignNode1" presStyleIdx="3" presStyleCnt="5"/>
      <dgm:spPr/>
    </dgm:pt>
    <dgm:pt modelId="{49E1421C-ADE6-4BEC-A6ED-0E362FDCF5E8}" type="pres">
      <dgm:prSet presAssocID="{9F2F4429-2B1E-4672-9D88-C1DF75816CB1}" presName="sibTrans" presStyleCnt="0"/>
      <dgm:spPr/>
    </dgm:pt>
    <dgm:pt modelId="{A473D89C-2A89-4923-B001-EACBD2BA564C}" type="pres">
      <dgm:prSet presAssocID="{9F2F4429-2B1E-4672-9D88-C1DF75816CB1}" presName="space" presStyleCnt="0"/>
      <dgm:spPr/>
    </dgm:pt>
    <dgm:pt modelId="{FD70C39A-D8AB-46A8-AC5B-D04087A875AF}" type="pres">
      <dgm:prSet presAssocID="{9B9D3521-6CEA-433C-9764-614A5B54C55E}" presName="composite" presStyleCnt="0"/>
      <dgm:spPr/>
    </dgm:pt>
    <dgm:pt modelId="{363CC664-3859-4076-B392-21057E106F19}" type="pres">
      <dgm:prSet presAssocID="{9B9D3521-6CEA-433C-9764-614A5B54C55E}" presName="LShape" presStyleLbl="alignNode1" presStyleIdx="4" presStyleCnt="5"/>
      <dgm:spPr/>
    </dgm:pt>
    <dgm:pt modelId="{E654920C-9097-4370-983B-38A745E26971}" type="pres">
      <dgm:prSet presAssocID="{9B9D3521-6CEA-433C-9764-614A5B54C55E}" presName="ParentText" presStyleLbl="revTx" presStyleIdx="2" presStyleCnt="3" custScaleY="92420" custLinFactNeighborY="11989">
        <dgm:presLayoutVars>
          <dgm:chMax val="0"/>
          <dgm:chPref val="0"/>
          <dgm:bulletEnabled val="1"/>
        </dgm:presLayoutVars>
      </dgm:prSet>
      <dgm:spPr/>
    </dgm:pt>
  </dgm:ptLst>
  <dgm:cxnLst>
    <dgm:cxn modelId="{342D0524-7304-4850-BA31-96E3F58B36EB}" type="presOf" srcId="{9A0A721C-8C5E-4C67-89F3-3B388AB72CE8}" destId="{D54E8DF9-E68A-428D-AE78-3FA1E515761B}" srcOrd="0" destOrd="0" presId="urn:microsoft.com/office/officeart/2009/3/layout/StepUpProcess"/>
    <dgm:cxn modelId="{9F259749-F14E-420D-8CFF-A43B2DD90B71}" srcId="{9A0A721C-8C5E-4C67-89F3-3B388AB72CE8}" destId="{D803DA5C-CBD9-44A0-B58B-C1AEB3B236C6}" srcOrd="0" destOrd="0" parTransId="{74FD02C6-4F78-4049-95AB-223D46467D42}" sibTransId="{FA984A2E-4E96-4F2F-8370-EE0F9E626691}"/>
    <dgm:cxn modelId="{99076C74-BD6B-40B1-BEA2-4B45777917E8}" srcId="{9A0A721C-8C5E-4C67-89F3-3B388AB72CE8}" destId="{1ECD9AEB-0835-408B-85BF-2BC9209A65DB}" srcOrd="1" destOrd="0" parTransId="{9D7B226F-2119-42D8-81B8-2CC5E96C8079}" sibTransId="{9F2F4429-2B1E-4672-9D88-C1DF75816CB1}"/>
    <dgm:cxn modelId="{78C66289-C3A6-4207-824C-36A5D2B4B78B}" type="presOf" srcId="{9B9D3521-6CEA-433C-9764-614A5B54C55E}" destId="{E654920C-9097-4370-983B-38A745E26971}" srcOrd="0" destOrd="0" presId="urn:microsoft.com/office/officeart/2009/3/layout/StepUpProcess"/>
    <dgm:cxn modelId="{BEB9D98A-4C79-4E21-AC50-42AB77E03060}" srcId="{9A0A721C-8C5E-4C67-89F3-3B388AB72CE8}" destId="{9B9D3521-6CEA-433C-9764-614A5B54C55E}" srcOrd="2" destOrd="0" parTransId="{42AB6851-BAE9-4B06-80AD-D7A4F45FE9E6}" sibTransId="{9DE04C1B-ECF2-4671-8F5A-C98D15F23A17}"/>
    <dgm:cxn modelId="{50DEF3D9-A500-4729-881A-0B191300D187}" type="presOf" srcId="{1ECD9AEB-0835-408B-85BF-2BC9209A65DB}" destId="{F625772F-23DB-41DF-AB6D-CEFF04127A73}" srcOrd="0" destOrd="0" presId="urn:microsoft.com/office/officeart/2009/3/layout/StepUpProcess"/>
    <dgm:cxn modelId="{98131CF1-561A-44F4-952A-A319EC48DD65}" type="presOf" srcId="{D803DA5C-CBD9-44A0-B58B-C1AEB3B236C6}" destId="{A5F6D3EA-B799-477A-92BB-41FC8A52044A}" srcOrd="0" destOrd="0" presId="urn:microsoft.com/office/officeart/2009/3/layout/StepUpProcess"/>
    <dgm:cxn modelId="{81FC4CE0-D07F-442F-92F2-E5A95C2F9E18}" type="presParOf" srcId="{D54E8DF9-E68A-428D-AE78-3FA1E515761B}" destId="{3033EE44-38C1-4BED-B170-4A5B11E0743D}" srcOrd="0" destOrd="0" presId="urn:microsoft.com/office/officeart/2009/3/layout/StepUpProcess"/>
    <dgm:cxn modelId="{6BC961C2-221A-4289-B6DD-9583C4B4D914}" type="presParOf" srcId="{3033EE44-38C1-4BED-B170-4A5B11E0743D}" destId="{3EB921F6-4C10-4A5A-99B3-C4799557DA83}" srcOrd="0" destOrd="0" presId="urn:microsoft.com/office/officeart/2009/3/layout/StepUpProcess"/>
    <dgm:cxn modelId="{0E689002-39BA-4791-ACE4-A7A0CC25BC2E}" type="presParOf" srcId="{3033EE44-38C1-4BED-B170-4A5B11E0743D}" destId="{A5F6D3EA-B799-477A-92BB-41FC8A52044A}" srcOrd="1" destOrd="0" presId="urn:microsoft.com/office/officeart/2009/3/layout/StepUpProcess"/>
    <dgm:cxn modelId="{C179CF2B-5821-409A-AAD0-F8F1AC56DBC3}" type="presParOf" srcId="{3033EE44-38C1-4BED-B170-4A5B11E0743D}" destId="{0B88FF82-F80C-4EE0-8D16-E85EC03523B8}" srcOrd="2" destOrd="0" presId="urn:microsoft.com/office/officeart/2009/3/layout/StepUpProcess"/>
    <dgm:cxn modelId="{CBA9EDAD-98C7-49BB-B09C-7D322C56BC53}" type="presParOf" srcId="{D54E8DF9-E68A-428D-AE78-3FA1E515761B}" destId="{C1DB3A24-4FE1-4B56-AD5E-67570B2638B5}" srcOrd="1" destOrd="0" presId="urn:microsoft.com/office/officeart/2009/3/layout/StepUpProcess"/>
    <dgm:cxn modelId="{622F4512-1588-4661-964D-4F673874083C}" type="presParOf" srcId="{C1DB3A24-4FE1-4B56-AD5E-67570B2638B5}" destId="{17561E60-35E4-48D8-A158-D5BDB3D6874C}" srcOrd="0" destOrd="0" presId="urn:microsoft.com/office/officeart/2009/3/layout/StepUpProcess"/>
    <dgm:cxn modelId="{71102DED-6F2F-4F5C-B933-43A15A8C7A53}" type="presParOf" srcId="{D54E8DF9-E68A-428D-AE78-3FA1E515761B}" destId="{1A948A3F-2420-4D67-AD3D-690D5A4A6DFE}" srcOrd="2" destOrd="0" presId="urn:microsoft.com/office/officeart/2009/3/layout/StepUpProcess"/>
    <dgm:cxn modelId="{60C81571-DDE5-465E-AC6D-B56A4E6F26E0}" type="presParOf" srcId="{1A948A3F-2420-4D67-AD3D-690D5A4A6DFE}" destId="{24FE09B3-8F91-4D97-979D-3EC67E965964}" srcOrd="0" destOrd="0" presId="urn:microsoft.com/office/officeart/2009/3/layout/StepUpProcess"/>
    <dgm:cxn modelId="{9C725876-4DC8-425B-984F-CB0A18261B54}" type="presParOf" srcId="{1A948A3F-2420-4D67-AD3D-690D5A4A6DFE}" destId="{F625772F-23DB-41DF-AB6D-CEFF04127A73}" srcOrd="1" destOrd="0" presId="urn:microsoft.com/office/officeart/2009/3/layout/StepUpProcess"/>
    <dgm:cxn modelId="{EA093F73-BA11-4FCA-AD9D-4FDD3AEE324F}" type="presParOf" srcId="{1A948A3F-2420-4D67-AD3D-690D5A4A6DFE}" destId="{43185820-7E52-434D-AFF6-B8087CDD6E8F}" srcOrd="2" destOrd="0" presId="urn:microsoft.com/office/officeart/2009/3/layout/StepUpProcess"/>
    <dgm:cxn modelId="{5288AEA1-69A1-489E-8BDC-E428F0918CE8}" type="presParOf" srcId="{D54E8DF9-E68A-428D-AE78-3FA1E515761B}" destId="{49E1421C-ADE6-4BEC-A6ED-0E362FDCF5E8}" srcOrd="3" destOrd="0" presId="urn:microsoft.com/office/officeart/2009/3/layout/StepUpProcess"/>
    <dgm:cxn modelId="{75D21E66-DED4-4E58-BBE3-AB303550104E}" type="presParOf" srcId="{49E1421C-ADE6-4BEC-A6ED-0E362FDCF5E8}" destId="{A473D89C-2A89-4923-B001-EACBD2BA564C}" srcOrd="0" destOrd="0" presId="urn:microsoft.com/office/officeart/2009/3/layout/StepUpProcess"/>
    <dgm:cxn modelId="{60C49250-1810-4FC4-B427-5B2763807752}" type="presParOf" srcId="{D54E8DF9-E68A-428D-AE78-3FA1E515761B}" destId="{FD70C39A-D8AB-46A8-AC5B-D04087A875AF}" srcOrd="4" destOrd="0" presId="urn:microsoft.com/office/officeart/2009/3/layout/StepUpProcess"/>
    <dgm:cxn modelId="{00AFB75A-BC69-46EB-A014-462AF9887518}" type="presParOf" srcId="{FD70C39A-D8AB-46A8-AC5B-D04087A875AF}" destId="{363CC664-3859-4076-B392-21057E106F19}" srcOrd="0" destOrd="0" presId="urn:microsoft.com/office/officeart/2009/3/layout/StepUpProcess"/>
    <dgm:cxn modelId="{D54D983F-48D4-4120-838A-256BF5E95395}" type="presParOf" srcId="{FD70C39A-D8AB-46A8-AC5B-D04087A875AF}" destId="{E654920C-9097-4370-983B-38A745E26971}"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0F1AC3E-AF23-4A60-97BF-90A51E1D65C3}" type="doc">
      <dgm:prSet loTypeId="urn:microsoft.com/office/officeart/2005/8/layout/list1" loCatId="list" qsTypeId="urn:microsoft.com/office/officeart/2005/8/quickstyle/simple1" qsCatId="simple" csTypeId="urn:microsoft.com/office/officeart/2005/8/colors/colorful5" csCatId="colorful" phldr="1"/>
      <dgm:spPr/>
      <dgm:t>
        <a:bodyPr/>
        <a:lstStyle/>
        <a:p>
          <a:pPr rtl="1"/>
          <a:endParaRPr lang="ar-SA"/>
        </a:p>
      </dgm:t>
    </dgm:pt>
    <dgm:pt modelId="{981D03C3-0947-41F9-9841-187241FE81BC}">
      <dgm:prSet phldrT="[نص]" custT="1"/>
      <dgm:spPr>
        <a:solidFill>
          <a:schemeClr val="tx2">
            <a:lumMod val="20000"/>
            <a:lumOff val="80000"/>
          </a:schemeClr>
        </a:solidFill>
      </dgm:spPr>
      <dgm:t>
        <a:bodyPr/>
        <a:lstStyle/>
        <a:p>
          <a:pPr rtl="1"/>
          <a:r>
            <a:rPr lang="ar-SA" sz="2400" b="1" u="sng" dirty="0">
              <a:solidFill>
                <a:schemeClr val="tx1"/>
              </a:solidFill>
              <a:cs typeface="+mj-cs"/>
            </a:rPr>
            <a:t>الضغط النفسي</a:t>
          </a:r>
          <a:r>
            <a:rPr lang="ar-SA" sz="2400" b="0" dirty="0">
              <a:solidFill>
                <a:schemeClr val="tx1"/>
              </a:solidFill>
              <a:cs typeface="+mj-cs"/>
            </a:rPr>
            <a:t>: يؤدي ارتفاع التوتر إلى تضييق الانتباه وصعوبة معالجة المعلومات الجديدة مما قد يسبب التسرع في اتخاذ قرارات خاطئة.</a:t>
          </a:r>
        </a:p>
      </dgm:t>
    </dgm:pt>
    <dgm:pt modelId="{1F23956A-FDB3-471A-B008-179D49E1D52C}" type="parTrans" cxnId="{F0FC41DB-B076-4B15-95D5-56B61F8783F6}">
      <dgm:prSet/>
      <dgm:spPr/>
      <dgm:t>
        <a:bodyPr/>
        <a:lstStyle/>
        <a:p>
          <a:pPr rtl="1"/>
          <a:endParaRPr lang="ar-SA" sz="1400" b="0">
            <a:solidFill>
              <a:schemeClr val="tx1"/>
            </a:solidFill>
            <a:cs typeface="+mj-cs"/>
          </a:endParaRPr>
        </a:p>
      </dgm:t>
    </dgm:pt>
    <dgm:pt modelId="{B7CDC2D2-6447-4C22-8634-6FA8C77A8D80}" type="sibTrans" cxnId="{F0FC41DB-B076-4B15-95D5-56B61F8783F6}">
      <dgm:prSet/>
      <dgm:spPr/>
      <dgm:t>
        <a:bodyPr/>
        <a:lstStyle/>
        <a:p>
          <a:pPr rtl="1"/>
          <a:endParaRPr lang="ar-SA" sz="1400" b="0">
            <a:solidFill>
              <a:schemeClr val="tx1"/>
            </a:solidFill>
            <a:cs typeface="+mj-cs"/>
          </a:endParaRPr>
        </a:p>
      </dgm:t>
    </dgm:pt>
    <dgm:pt modelId="{AB4E5AA6-784C-44AB-ACB4-6B0B371BA56C}">
      <dgm:prSet phldrT="[نص]" custT="1"/>
      <dgm:spPr>
        <a:solidFill>
          <a:schemeClr val="accent6">
            <a:lumMod val="20000"/>
            <a:lumOff val="80000"/>
          </a:schemeClr>
        </a:solidFill>
      </dgm:spPr>
      <dgm:t>
        <a:bodyPr/>
        <a:lstStyle/>
        <a:p>
          <a:pPr rtl="1"/>
          <a:r>
            <a:rPr lang="ar-SA" sz="2400" b="1" u="sng" dirty="0">
              <a:solidFill>
                <a:schemeClr val="tx1"/>
              </a:solidFill>
              <a:cs typeface="+mj-cs"/>
            </a:rPr>
            <a:t>دور السمات الشخصية</a:t>
          </a:r>
          <a:r>
            <a:rPr lang="ar-SA" sz="2400" b="0" u="sng" dirty="0">
              <a:solidFill>
                <a:schemeClr val="tx1"/>
              </a:solidFill>
              <a:cs typeface="+mj-cs"/>
            </a:rPr>
            <a:t>: </a:t>
          </a:r>
          <a:r>
            <a:rPr lang="ar-SA" sz="2400" b="0" dirty="0">
              <a:solidFill>
                <a:schemeClr val="tx1"/>
              </a:solidFill>
              <a:cs typeface="+mj-cs"/>
            </a:rPr>
            <a:t>تؤثر شخصية القائد ورؤيته على كيفية معالجة المعلومات واتخاذ القرارات المصيرية خاصة في الأزمات</a:t>
          </a:r>
        </a:p>
      </dgm:t>
    </dgm:pt>
    <dgm:pt modelId="{152ECDDC-394F-4F5F-B575-D457C8196615}" type="parTrans" cxnId="{862A5123-C3DB-4431-838D-A9B943900009}">
      <dgm:prSet/>
      <dgm:spPr/>
      <dgm:t>
        <a:bodyPr/>
        <a:lstStyle/>
        <a:p>
          <a:pPr rtl="1"/>
          <a:endParaRPr lang="ar-SA" sz="1400" b="0">
            <a:solidFill>
              <a:schemeClr val="tx1"/>
            </a:solidFill>
            <a:cs typeface="+mj-cs"/>
          </a:endParaRPr>
        </a:p>
      </dgm:t>
    </dgm:pt>
    <dgm:pt modelId="{F9F85EB8-C858-49DC-BA82-6D44BA98564B}" type="sibTrans" cxnId="{862A5123-C3DB-4431-838D-A9B943900009}">
      <dgm:prSet/>
      <dgm:spPr/>
      <dgm:t>
        <a:bodyPr/>
        <a:lstStyle/>
        <a:p>
          <a:pPr rtl="1"/>
          <a:endParaRPr lang="ar-SA" sz="1400" b="0">
            <a:solidFill>
              <a:schemeClr val="tx1"/>
            </a:solidFill>
            <a:cs typeface="+mj-cs"/>
          </a:endParaRPr>
        </a:p>
      </dgm:t>
    </dgm:pt>
    <dgm:pt modelId="{0F24B195-B851-405A-87A8-79BB38C2C9D4}">
      <dgm:prSet phldrT="[نص]" custT="1"/>
      <dgm:spPr>
        <a:solidFill>
          <a:schemeClr val="bg1">
            <a:lumMod val="95000"/>
          </a:schemeClr>
        </a:solidFill>
      </dgm:spPr>
      <dgm:t>
        <a:bodyPr/>
        <a:lstStyle/>
        <a:p>
          <a:pPr rtl="1"/>
          <a:r>
            <a:rPr lang="ar-SA" sz="2400" b="1" u="sng" dirty="0">
              <a:solidFill>
                <a:schemeClr val="tx1"/>
              </a:solidFill>
              <a:cs typeface="+mj-cs"/>
            </a:rPr>
            <a:t>الذكاء العاطفي</a:t>
          </a:r>
          <a:r>
            <a:rPr lang="ar-SA" sz="2400" b="0" u="sng" dirty="0">
              <a:solidFill>
                <a:schemeClr val="tx1"/>
              </a:solidFill>
              <a:cs typeface="+mj-cs"/>
            </a:rPr>
            <a:t>:</a:t>
          </a:r>
          <a:r>
            <a:rPr lang="ar-SA" sz="2400" b="0" dirty="0">
              <a:solidFill>
                <a:schemeClr val="tx1"/>
              </a:solidFill>
              <a:cs typeface="+mj-cs"/>
            </a:rPr>
            <a:t> القدرة على ضبط الذات والتحكم في المشاعر تعزز من  حكمة ووضوح القرار</a:t>
          </a:r>
        </a:p>
      </dgm:t>
    </dgm:pt>
    <dgm:pt modelId="{532F901F-04DF-40FC-967E-F1A92C1BC38C}" type="parTrans" cxnId="{907C36DC-0D5C-4626-9972-7F1AE7CFA962}">
      <dgm:prSet/>
      <dgm:spPr/>
      <dgm:t>
        <a:bodyPr/>
        <a:lstStyle/>
        <a:p>
          <a:pPr rtl="1"/>
          <a:endParaRPr lang="ar-SA" sz="1400" b="0">
            <a:solidFill>
              <a:schemeClr val="tx1"/>
            </a:solidFill>
            <a:cs typeface="+mj-cs"/>
          </a:endParaRPr>
        </a:p>
      </dgm:t>
    </dgm:pt>
    <dgm:pt modelId="{EBEA5CD3-34DC-4F5C-93D5-1DA30B6026C9}" type="sibTrans" cxnId="{907C36DC-0D5C-4626-9972-7F1AE7CFA962}">
      <dgm:prSet/>
      <dgm:spPr/>
      <dgm:t>
        <a:bodyPr/>
        <a:lstStyle/>
        <a:p>
          <a:pPr rtl="1"/>
          <a:endParaRPr lang="ar-SA" sz="1400" b="0">
            <a:solidFill>
              <a:schemeClr val="tx1"/>
            </a:solidFill>
            <a:cs typeface="+mj-cs"/>
          </a:endParaRPr>
        </a:p>
      </dgm:t>
    </dgm:pt>
    <dgm:pt modelId="{14CBDE37-B5CF-4C1F-AC2A-9149C2CD1C9E}">
      <dgm:prSet custT="1"/>
      <dgm:spPr>
        <a:solidFill>
          <a:schemeClr val="accent3">
            <a:lumMod val="20000"/>
            <a:lumOff val="80000"/>
          </a:schemeClr>
        </a:solidFill>
      </dgm:spPr>
      <dgm:t>
        <a:bodyPr/>
        <a:lstStyle/>
        <a:p>
          <a:pPr rtl="1"/>
          <a:r>
            <a:rPr lang="ar-SA" sz="2400" b="1" u="sng" dirty="0">
              <a:solidFill>
                <a:schemeClr val="tx1"/>
              </a:solidFill>
              <a:cs typeface="+mj-cs"/>
            </a:rPr>
            <a:t>الاتزان النفسي</a:t>
          </a:r>
          <a:r>
            <a:rPr lang="ar-SA" sz="2400" b="0" u="sng" dirty="0">
              <a:solidFill>
                <a:schemeClr val="tx1"/>
              </a:solidFill>
              <a:cs typeface="+mj-cs"/>
            </a:rPr>
            <a:t>:</a:t>
          </a:r>
          <a:r>
            <a:rPr lang="ar-SA" sz="2400" b="0" dirty="0">
              <a:solidFill>
                <a:schemeClr val="tx1"/>
              </a:solidFill>
              <a:cs typeface="+mj-cs"/>
            </a:rPr>
            <a:t> يعد عاملاً حاسماً لحماية العقل من الانفعالات حيث يمكن القائد من فصل العواطف عن الواقع واتخاذ قرارات عقلانية</a:t>
          </a:r>
        </a:p>
      </dgm:t>
    </dgm:pt>
    <dgm:pt modelId="{97F89098-E96D-48D7-96E5-2C10B4E33E2D}" type="parTrans" cxnId="{ACCFFC55-6210-4575-93CE-4A3C0C2142CE}">
      <dgm:prSet/>
      <dgm:spPr/>
      <dgm:t>
        <a:bodyPr/>
        <a:lstStyle/>
        <a:p>
          <a:pPr rtl="1"/>
          <a:endParaRPr lang="ar-SA" sz="1400" b="0">
            <a:solidFill>
              <a:schemeClr val="tx1"/>
            </a:solidFill>
            <a:cs typeface="+mj-cs"/>
          </a:endParaRPr>
        </a:p>
      </dgm:t>
    </dgm:pt>
    <dgm:pt modelId="{D7F5A7C8-339E-4412-8D11-91FCE5D3203D}" type="sibTrans" cxnId="{ACCFFC55-6210-4575-93CE-4A3C0C2142CE}">
      <dgm:prSet/>
      <dgm:spPr/>
      <dgm:t>
        <a:bodyPr/>
        <a:lstStyle/>
        <a:p>
          <a:pPr rtl="1"/>
          <a:endParaRPr lang="ar-SA" sz="1400" b="0">
            <a:solidFill>
              <a:schemeClr val="tx1"/>
            </a:solidFill>
            <a:cs typeface="+mj-cs"/>
          </a:endParaRPr>
        </a:p>
      </dgm:t>
    </dgm:pt>
    <dgm:pt modelId="{107017A8-4074-40AD-9FB1-0F92F7AAA77B}" type="pres">
      <dgm:prSet presAssocID="{C0F1AC3E-AF23-4A60-97BF-90A51E1D65C3}" presName="linear" presStyleCnt="0">
        <dgm:presLayoutVars>
          <dgm:dir val="rev"/>
          <dgm:animLvl val="lvl"/>
          <dgm:resizeHandles val="exact"/>
        </dgm:presLayoutVars>
      </dgm:prSet>
      <dgm:spPr/>
    </dgm:pt>
    <dgm:pt modelId="{9178FD59-01D2-43C9-90B5-E822881FF383}" type="pres">
      <dgm:prSet presAssocID="{981D03C3-0947-41F9-9841-187241FE81BC}" presName="parentLin" presStyleCnt="0"/>
      <dgm:spPr/>
    </dgm:pt>
    <dgm:pt modelId="{10CD80BC-8949-46BB-862E-F306C7D693BB}" type="pres">
      <dgm:prSet presAssocID="{981D03C3-0947-41F9-9841-187241FE81BC}" presName="parentLeftMargin" presStyleLbl="node1" presStyleIdx="0" presStyleCnt="4"/>
      <dgm:spPr/>
    </dgm:pt>
    <dgm:pt modelId="{F2F66976-EDEC-4C33-8274-223B55E1586D}" type="pres">
      <dgm:prSet presAssocID="{981D03C3-0947-41F9-9841-187241FE81BC}" presName="parentText" presStyleLbl="node1" presStyleIdx="0" presStyleCnt="4" custScaleX="134178">
        <dgm:presLayoutVars>
          <dgm:chMax val="0"/>
          <dgm:bulletEnabled val="1"/>
        </dgm:presLayoutVars>
      </dgm:prSet>
      <dgm:spPr/>
    </dgm:pt>
    <dgm:pt modelId="{93CFC2DF-8CBE-4634-A3DC-6D677EB8D2E2}" type="pres">
      <dgm:prSet presAssocID="{981D03C3-0947-41F9-9841-187241FE81BC}" presName="negativeSpace" presStyleCnt="0"/>
      <dgm:spPr/>
    </dgm:pt>
    <dgm:pt modelId="{EFAC2BFB-674E-40AB-9199-2088DE784240}" type="pres">
      <dgm:prSet presAssocID="{981D03C3-0947-41F9-9841-187241FE81BC}" presName="childText" presStyleLbl="conFgAcc1" presStyleIdx="0" presStyleCnt="4">
        <dgm:presLayoutVars>
          <dgm:bulletEnabled val="1"/>
        </dgm:presLayoutVars>
      </dgm:prSet>
      <dgm:spPr/>
    </dgm:pt>
    <dgm:pt modelId="{C772475E-2C70-460C-9B3B-FA112B3CD24C}" type="pres">
      <dgm:prSet presAssocID="{B7CDC2D2-6447-4C22-8634-6FA8C77A8D80}" presName="spaceBetweenRectangles" presStyleCnt="0"/>
      <dgm:spPr/>
    </dgm:pt>
    <dgm:pt modelId="{69D035D8-E5B3-467B-BE47-978FD28824DB}" type="pres">
      <dgm:prSet presAssocID="{14CBDE37-B5CF-4C1F-AC2A-9149C2CD1C9E}" presName="parentLin" presStyleCnt="0"/>
      <dgm:spPr/>
    </dgm:pt>
    <dgm:pt modelId="{09909423-1458-434E-8721-B1EF8D69D403}" type="pres">
      <dgm:prSet presAssocID="{14CBDE37-B5CF-4C1F-AC2A-9149C2CD1C9E}" presName="parentLeftMargin" presStyleLbl="node1" presStyleIdx="0" presStyleCnt="4"/>
      <dgm:spPr/>
    </dgm:pt>
    <dgm:pt modelId="{0536CAEB-30EB-473E-9902-4B120668D175}" type="pres">
      <dgm:prSet presAssocID="{14CBDE37-B5CF-4C1F-AC2A-9149C2CD1C9E}" presName="parentText" presStyleLbl="node1" presStyleIdx="1" presStyleCnt="4" custScaleX="134178">
        <dgm:presLayoutVars>
          <dgm:chMax val="0"/>
          <dgm:bulletEnabled val="1"/>
        </dgm:presLayoutVars>
      </dgm:prSet>
      <dgm:spPr/>
    </dgm:pt>
    <dgm:pt modelId="{1A4496EC-BCC2-4F78-8510-1BD3DFEEF291}" type="pres">
      <dgm:prSet presAssocID="{14CBDE37-B5CF-4C1F-AC2A-9149C2CD1C9E}" presName="negativeSpace" presStyleCnt="0"/>
      <dgm:spPr/>
    </dgm:pt>
    <dgm:pt modelId="{E39341A9-4184-4135-BC62-E28AC8B806CE}" type="pres">
      <dgm:prSet presAssocID="{14CBDE37-B5CF-4C1F-AC2A-9149C2CD1C9E}" presName="childText" presStyleLbl="conFgAcc1" presStyleIdx="1" presStyleCnt="4">
        <dgm:presLayoutVars>
          <dgm:bulletEnabled val="1"/>
        </dgm:presLayoutVars>
      </dgm:prSet>
      <dgm:spPr/>
    </dgm:pt>
    <dgm:pt modelId="{BC4C9DC2-3BC3-4F8A-995B-690C92E0AF0F}" type="pres">
      <dgm:prSet presAssocID="{D7F5A7C8-339E-4412-8D11-91FCE5D3203D}" presName="spaceBetweenRectangles" presStyleCnt="0"/>
      <dgm:spPr/>
    </dgm:pt>
    <dgm:pt modelId="{759FE81C-46BB-4292-AC25-8A549E20213A}" type="pres">
      <dgm:prSet presAssocID="{AB4E5AA6-784C-44AB-ACB4-6B0B371BA56C}" presName="parentLin" presStyleCnt="0"/>
      <dgm:spPr/>
    </dgm:pt>
    <dgm:pt modelId="{607CCE7C-3D3B-47E4-9770-B3A8B18AD504}" type="pres">
      <dgm:prSet presAssocID="{AB4E5AA6-784C-44AB-ACB4-6B0B371BA56C}" presName="parentLeftMargin" presStyleLbl="node1" presStyleIdx="1" presStyleCnt="4"/>
      <dgm:spPr/>
    </dgm:pt>
    <dgm:pt modelId="{EBC389F2-C2E2-44E8-BD64-FDF965748C12}" type="pres">
      <dgm:prSet presAssocID="{AB4E5AA6-784C-44AB-ACB4-6B0B371BA56C}" presName="parentText" presStyleLbl="node1" presStyleIdx="2" presStyleCnt="4" custScaleX="134178">
        <dgm:presLayoutVars>
          <dgm:chMax val="0"/>
          <dgm:bulletEnabled val="1"/>
        </dgm:presLayoutVars>
      </dgm:prSet>
      <dgm:spPr/>
    </dgm:pt>
    <dgm:pt modelId="{7EF98B59-A734-404D-BD57-188BF2DC87EA}" type="pres">
      <dgm:prSet presAssocID="{AB4E5AA6-784C-44AB-ACB4-6B0B371BA56C}" presName="negativeSpace" presStyleCnt="0"/>
      <dgm:spPr/>
    </dgm:pt>
    <dgm:pt modelId="{788FD9B1-17D9-4370-A451-A59DD79AE168}" type="pres">
      <dgm:prSet presAssocID="{AB4E5AA6-784C-44AB-ACB4-6B0B371BA56C}" presName="childText" presStyleLbl="conFgAcc1" presStyleIdx="2" presStyleCnt="4">
        <dgm:presLayoutVars>
          <dgm:bulletEnabled val="1"/>
        </dgm:presLayoutVars>
      </dgm:prSet>
      <dgm:spPr/>
    </dgm:pt>
    <dgm:pt modelId="{C4DACAB9-47B5-4719-8CC2-6C98CCC5BABD}" type="pres">
      <dgm:prSet presAssocID="{F9F85EB8-C858-49DC-BA82-6D44BA98564B}" presName="spaceBetweenRectangles" presStyleCnt="0"/>
      <dgm:spPr/>
    </dgm:pt>
    <dgm:pt modelId="{2B8D0CF8-179A-431D-BB66-79C5FC24F8D7}" type="pres">
      <dgm:prSet presAssocID="{0F24B195-B851-405A-87A8-79BB38C2C9D4}" presName="parentLin" presStyleCnt="0"/>
      <dgm:spPr/>
    </dgm:pt>
    <dgm:pt modelId="{CE63D04F-0646-483C-8DA9-DC4551EB1ED8}" type="pres">
      <dgm:prSet presAssocID="{0F24B195-B851-405A-87A8-79BB38C2C9D4}" presName="parentLeftMargin" presStyleLbl="node1" presStyleIdx="2" presStyleCnt="4"/>
      <dgm:spPr/>
    </dgm:pt>
    <dgm:pt modelId="{3312F4B3-7B3F-444B-AA24-999DAD7DC394}" type="pres">
      <dgm:prSet presAssocID="{0F24B195-B851-405A-87A8-79BB38C2C9D4}" presName="parentText" presStyleLbl="node1" presStyleIdx="3" presStyleCnt="4" custScaleX="134178">
        <dgm:presLayoutVars>
          <dgm:chMax val="0"/>
          <dgm:bulletEnabled val="1"/>
        </dgm:presLayoutVars>
      </dgm:prSet>
      <dgm:spPr/>
    </dgm:pt>
    <dgm:pt modelId="{C2EE93C4-1A5A-4174-B537-472D801B3C77}" type="pres">
      <dgm:prSet presAssocID="{0F24B195-B851-405A-87A8-79BB38C2C9D4}" presName="negativeSpace" presStyleCnt="0"/>
      <dgm:spPr/>
    </dgm:pt>
    <dgm:pt modelId="{1F701065-6D1B-4F15-AB5F-6C7DA05D3EB2}" type="pres">
      <dgm:prSet presAssocID="{0F24B195-B851-405A-87A8-79BB38C2C9D4}" presName="childText" presStyleLbl="conFgAcc1" presStyleIdx="3" presStyleCnt="4">
        <dgm:presLayoutVars>
          <dgm:bulletEnabled val="1"/>
        </dgm:presLayoutVars>
      </dgm:prSet>
      <dgm:spPr/>
    </dgm:pt>
  </dgm:ptLst>
  <dgm:cxnLst>
    <dgm:cxn modelId="{000F3C0F-D618-4674-99AF-BBF255B68A4F}" type="presOf" srcId="{0F24B195-B851-405A-87A8-79BB38C2C9D4}" destId="{CE63D04F-0646-483C-8DA9-DC4551EB1ED8}" srcOrd="0" destOrd="0" presId="urn:microsoft.com/office/officeart/2005/8/layout/list1"/>
    <dgm:cxn modelId="{FFAE231B-694C-43B3-9D46-7152E08C2181}" type="presOf" srcId="{14CBDE37-B5CF-4C1F-AC2A-9149C2CD1C9E}" destId="{0536CAEB-30EB-473E-9902-4B120668D175}" srcOrd="1" destOrd="0" presId="urn:microsoft.com/office/officeart/2005/8/layout/list1"/>
    <dgm:cxn modelId="{A2DD8F1D-4926-45E7-B184-4A41A18AC295}" type="presOf" srcId="{0F24B195-B851-405A-87A8-79BB38C2C9D4}" destId="{3312F4B3-7B3F-444B-AA24-999DAD7DC394}" srcOrd="1" destOrd="0" presId="urn:microsoft.com/office/officeart/2005/8/layout/list1"/>
    <dgm:cxn modelId="{862A5123-C3DB-4431-838D-A9B943900009}" srcId="{C0F1AC3E-AF23-4A60-97BF-90A51E1D65C3}" destId="{AB4E5AA6-784C-44AB-ACB4-6B0B371BA56C}" srcOrd="2" destOrd="0" parTransId="{152ECDDC-394F-4F5F-B575-D457C8196615}" sibTransId="{F9F85EB8-C858-49DC-BA82-6D44BA98564B}"/>
    <dgm:cxn modelId="{ACCFFC55-6210-4575-93CE-4A3C0C2142CE}" srcId="{C0F1AC3E-AF23-4A60-97BF-90A51E1D65C3}" destId="{14CBDE37-B5CF-4C1F-AC2A-9149C2CD1C9E}" srcOrd="1" destOrd="0" parTransId="{97F89098-E96D-48D7-96E5-2C10B4E33E2D}" sibTransId="{D7F5A7C8-339E-4412-8D11-91FCE5D3203D}"/>
    <dgm:cxn modelId="{1AEED884-4A2D-4A1B-83B3-D9ECE298DA56}" type="presOf" srcId="{981D03C3-0947-41F9-9841-187241FE81BC}" destId="{F2F66976-EDEC-4C33-8274-223B55E1586D}" srcOrd="1" destOrd="0" presId="urn:microsoft.com/office/officeart/2005/8/layout/list1"/>
    <dgm:cxn modelId="{65811C8F-C445-43D9-9220-0B76EB70B309}" type="presOf" srcId="{AB4E5AA6-784C-44AB-ACB4-6B0B371BA56C}" destId="{EBC389F2-C2E2-44E8-BD64-FDF965748C12}" srcOrd="1" destOrd="0" presId="urn:microsoft.com/office/officeart/2005/8/layout/list1"/>
    <dgm:cxn modelId="{F0FC41DB-B076-4B15-95D5-56B61F8783F6}" srcId="{C0F1AC3E-AF23-4A60-97BF-90A51E1D65C3}" destId="{981D03C3-0947-41F9-9841-187241FE81BC}" srcOrd="0" destOrd="0" parTransId="{1F23956A-FDB3-471A-B008-179D49E1D52C}" sibTransId="{B7CDC2D2-6447-4C22-8634-6FA8C77A8D80}"/>
    <dgm:cxn modelId="{907C36DC-0D5C-4626-9972-7F1AE7CFA962}" srcId="{C0F1AC3E-AF23-4A60-97BF-90A51E1D65C3}" destId="{0F24B195-B851-405A-87A8-79BB38C2C9D4}" srcOrd="3" destOrd="0" parTransId="{532F901F-04DF-40FC-967E-F1A92C1BC38C}" sibTransId="{EBEA5CD3-34DC-4F5C-93D5-1DA30B6026C9}"/>
    <dgm:cxn modelId="{9C9C31DD-C97D-4109-8F3D-1FE913D4C4E6}" type="presOf" srcId="{14CBDE37-B5CF-4C1F-AC2A-9149C2CD1C9E}" destId="{09909423-1458-434E-8721-B1EF8D69D403}" srcOrd="0" destOrd="0" presId="urn:microsoft.com/office/officeart/2005/8/layout/list1"/>
    <dgm:cxn modelId="{F84C67E7-17B9-4B07-B1AB-DB404353EE87}" type="presOf" srcId="{981D03C3-0947-41F9-9841-187241FE81BC}" destId="{10CD80BC-8949-46BB-862E-F306C7D693BB}" srcOrd="0" destOrd="0" presId="urn:microsoft.com/office/officeart/2005/8/layout/list1"/>
    <dgm:cxn modelId="{1A4371EB-9C9C-4B3C-89BD-ABE2C0E402AF}" type="presOf" srcId="{AB4E5AA6-784C-44AB-ACB4-6B0B371BA56C}" destId="{607CCE7C-3D3B-47E4-9770-B3A8B18AD504}" srcOrd="0" destOrd="0" presId="urn:microsoft.com/office/officeart/2005/8/layout/list1"/>
    <dgm:cxn modelId="{003784FB-F2DF-4129-9496-E9225E4ED5D1}" type="presOf" srcId="{C0F1AC3E-AF23-4A60-97BF-90A51E1D65C3}" destId="{107017A8-4074-40AD-9FB1-0F92F7AAA77B}" srcOrd="0" destOrd="0" presId="urn:microsoft.com/office/officeart/2005/8/layout/list1"/>
    <dgm:cxn modelId="{0C4F22C3-F2B1-4E5C-A9AB-024066032725}" type="presParOf" srcId="{107017A8-4074-40AD-9FB1-0F92F7AAA77B}" destId="{9178FD59-01D2-43C9-90B5-E822881FF383}" srcOrd="0" destOrd="0" presId="urn:microsoft.com/office/officeart/2005/8/layout/list1"/>
    <dgm:cxn modelId="{E93AC34D-7100-4D88-92C9-214A1DFC8127}" type="presParOf" srcId="{9178FD59-01D2-43C9-90B5-E822881FF383}" destId="{10CD80BC-8949-46BB-862E-F306C7D693BB}" srcOrd="0" destOrd="0" presId="urn:microsoft.com/office/officeart/2005/8/layout/list1"/>
    <dgm:cxn modelId="{347DE241-46C8-41DD-AA28-054B4880A45F}" type="presParOf" srcId="{9178FD59-01D2-43C9-90B5-E822881FF383}" destId="{F2F66976-EDEC-4C33-8274-223B55E1586D}" srcOrd="1" destOrd="0" presId="urn:microsoft.com/office/officeart/2005/8/layout/list1"/>
    <dgm:cxn modelId="{9BB91FDC-F87D-4AEC-8AD8-60D8218CDF89}" type="presParOf" srcId="{107017A8-4074-40AD-9FB1-0F92F7AAA77B}" destId="{93CFC2DF-8CBE-4634-A3DC-6D677EB8D2E2}" srcOrd="1" destOrd="0" presId="urn:microsoft.com/office/officeart/2005/8/layout/list1"/>
    <dgm:cxn modelId="{1DCC3EA8-2D32-401D-835F-29E56E08CF52}" type="presParOf" srcId="{107017A8-4074-40AD-9FB1-0F92F7AAA77B}" destId="{EFAC2BFB-674E-40AB-9199-2088DE784240}" srcOrd="2" destOrd="0" presId="urn:microsoft.com/office/officeart/2005/8/layout/list1"/>
    <dgm:cxn modelId="{95CB3D17-CE25-4845-ABDB-9147880F2A43}" type="presParOf" srcId="{107017A8-4074-40AD-9FB1-0F92F7AAA77B}" destId="{C772475E-2C70-460C-9B3B-FA112B3CD24C}" srcOrd="3" destOrd="0" presId="urn:microsoft.com/office/officeart/2005/8/layout/list1"/>
    <dgm:cxn modelId="{023BE8BE-7445-4F6F-8D81-CF4F9E757194}" type="presParOf" srcId="{107017A8-4074-40AD-9FB1-0F92F7AAA77B}" destId="{69D035D8-E5B3-467B-BE47-978FD28824DB}" srcOrd="4" destOrd="0" presId="urn:microsoft.com/office/officeart/2005/8/layout/list1"/>
    <dgm:cxn modelId="{676EE6B3-6531-4105-90FE-BBF47C1C99AD}" type="presParOf" srcId="{69D035D8-E5B3-467B-BE47-978FD28824DB}" destId="{09909423-1458-434E-8721-B1EF8D69D403}" srcOrd="0" destOrd="0" presId="urn:microsoft.com/office/officeart/2005/8/layout/list1"/>
    <dgm:cxn modelId="{3347964F-A109-4F43-AEA6-3523FA8E0D00}" type="presParOf" srcId="{69D035D8-E5B3-467B-BE47-978FD28824DB}" destId="{0536CAEB-30EB-473E-9902-4B120668D175}" srcOrd="1" destOrd="0" presId="urn:microsoft.com/office/officeart/2005/8/layout/list1"/>
    <dgm:cxn modelId="{69FBB5C2-20AB-4564-8958-9556CC77E1CA}" type="presParOf" srcId="{107017A8-4074-40AD-9FB1-0F92F7AAA77B}" destId="{1A4496EC-BCC2-4F78-8510-1BD3DFEEF291}" srcOrd="5" destOrd="0" presId="urn:microsoft.com/office/officeart/2005/8/layout/list1"/>
    <dgm:cxn modelId="{2B1FE871-5F9D-4CE5-9896-CE09FABBCC94}" type="presParOf" srcId="{107017A8-4074-40AD-9FB1-0F92F7AAA77B}" destId="{E39341A9-4184-4135-BC62-E28AC8B806CE}" srcOrd="6" destOrd="0" presId="urn:microsoft.com/office/officeart/2005/8/layout/list1"/>
    <dgm:cxn modelId="{A8B9B333-C0D9-4A45-86FD-C887A17F4D8B}" type="presParOf" srcId="{107017A8-4074-40AD-9FB1-0F92F7AAA77B}" destId="{BC4C9DC2-3BC3-4F8A-995B-690C92E0AF0F}" srcOrd="7" destOrd="0" presId="urn:microsoft.com/office/officeart/2005/8/layout/list1"/>
    <dgm:cxn modelId="{B55CD231-5F62-4ED7-BEBA-9B24C1331729}" type="presParOf" srcId="{107017A8-4074-40AD-9FB1-0F92F7AAA77B}" destId="{759FE81C-46BB-4292-AC25-8A549E20213A}" srcOrd="8" destOrd="0" presId="urn:microsoft.com/office/officeart/2005/8/layout/list1"/>
    <dgm:cxn modelId="{0BF07690-D92B-460F-943A-130933DFB14E}" type="presParOf" srcId="{759FE81C-46BB-4292-AC25-8A549E20213A}" destId="{607CCE7C-3D3B-47E4-9770-B3A8B18AD504}" srcOrd="0" destOrd="0" presId="urn:microsoft.com/office/officeart/2005/8/layout/list1"/>
    <dgm:cxn modelId="{3FAF857A-05BC-4A21-A5EE-0248894D85FE}" type="presParOf" srcId="{759FE81C-46BB-4292-AC25-8A549E20213A}" destId="{EBC389F2-C2E2-44E8-BD64-FDF965748C12}" srcOrd="1" destOrd="0" presId="urn:microsoft.com/office/officeart/2005/8/layout/list1"/>
    <dgm:cxn modelId="{60288807-8F4E-490F-A98A-3E4F6BA63BCD}" type="presParOf" srcId="{107017A8-4074-40AD-9FB1-0F92F7AAA77B}" destId="{7EF98B59-A734-404D-BD57-188BF2DC87EA}" srcOrd="9" destOrd="0" presId="urn:microsoft.com/office/officeart/2005/8/layout/list1"/>
    <dgm:cxn modelId="{D283E977-7B8E-4DC2-81D2-28A018A2C5E8}" type="presParOf" srcId="{107017A8-4074-40AD-9FB1-0F92F7AAA77B}" destId="{788FD9B1-17D9-4370-A451-A59DD79AE168}" srcOrd="10" destOrd="0" presId="urn:microsoft.com/office/officeart/2005/8/layout/list1"/>
    <dgm:cxn modelId="{325ECFD8-7E69-4F02-86BB-2529C86B08F8}" type="presParOf" srcId="{107017A8-4074-40AD-9FB1-0F92F7AAA77B}" destId="{C4DACAB9-47B5-4719-8CC2-6C98CCC5BABD}" srcOrd="11" destOrd="0" presId="urn:microsoft.com/office/officeart/2005/8/layout/list1"/>
    <dgm:cxn modelId="{C2BB6054-00A3-4BBD-A027-4B67BEADA391}" type="presParOf" srcId="{107017A8-4074-40AD-9FB1-0F92F7AAA77B}" destId="{2B8D0CF8-179A-431D-BB66-79C5FC24F8D7}" srcOrd="12" destOrd="0" presId="urn:microsoft.com/office/officeart/2005/8/layout/list1"/>
    <dgm:cxn modelId="{DBBEF5D3-2867-4B8D-8B1C-EF72CE050B1C}" type="presParOf" srcId="{2B8D0CF8-179A-431D-BB66-79C5FC24F8D7}" destId="{CE63D04F-0646-483C-8DA9-DC4551EB1ED8}" srcOrd="0" destOrd="0" presId="urn:microsoft.com/office/officeart/2005/8/layout/list1"/>
    <dgm:cxn modelId="{92EC5A2A-3E6D-4607-997B-771294E8868F}" type="presParOf" srcId="{2B8D0CF8-179A-431D-BB66-79C5FC24F8D7}" destId="{3312F4B3-7B3F-444B-AA24-999DAD7DC394}" srcOrd="1" destOrd="0" presId="urn:microsoft.com/office/officeart/2005/8/layout/list1"/>
    <dgm:cxn modelId="{C59B8D07-D8FE-44FE-811B-77AEB230A39B}" type="presParOf" srcId="{107017A8-4074-40AD-9FB1-0F92F7AAA77B}" destId="{C2EE93C4-1A5A-4174-B537-472D801B3C77}" srcOrd="13" destOrd="0" presId="urn:microsoft.com/office/officeart/2005/8/layout/list1"/>
    <dgm:cxn modelId="{421EEF24-CCF7-4761-8BCC-03E386DB0808}" type="presParOf" srcId="{107017A8-4074-40AD-9FB1-0F92F7AAA77B}" destId="{1F701065-6D1B-4F15-AB5F-6C7DA05D3EB2}"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0F1AC3E-AF23-4A60-97BF-90A51E1D65C3}" type="doc">
      <dgm:prSet loTypeId="urn:microsoft.com/office/officeart/2005/8/layout/hList6" loCatId="list" qsTypeId="urn:microsoft.com/office/officeart/2005/8/quickstyle/simple1" qsCatId="simple" csTypeId="urn:microsoft.com/office/officeart/2005/8/colors/colorful5" csCatId="colorful" phldr="1"/>
      <dgm:spPr/>
      <dgm:t>
        <a:bodyPr/>
        <a:lstStyle/>
        <a:p>
          <a:pPr rtl="1"/>
          <a:endParaRPr lang="ar-SA"/>
        </a:p>
      </dgm:t>
    </dgm:pt>
    <dgm:pt modelId="{981D03C3-0947-41F9-9841-187241FE81BC}">
      <dgm:prSet phldrT="[نص]" custT="1"/>
      <dgm:spPr/>
      <dgm:t>
        <a:bodyPr/>
        <a:lstStyle/>
        <a:p>
          <a:pPr rtl="1"/>
          <a:r>
            <a:rPr lang="ar-SA" sz="2400" b="1" u="sng" dirty="0">
              <a:solidFill>
                <a:schemeClr val="tx1"/>
              </a:solidFill>
            </a:rPr>
            <a:t>التوقف المؤقت:</a:t>
          </a:r>
        </a:p>
        <a:p>
          <a:pPr rtl="1"/>
          <a:r>
            <a:rPr lang="ar-SA" sz="2400" b="0" dirty="0">
              <a:solidFill>
                <a:schemeClr val="tx1"/>
              </a:solidFill>
            </a:rPr>
            <a:t>أخذ لحظة للهدوء والتنفس لاستعادة التحكم في التفكير</a:t>
          </a:r>
          <a:endParaRPr lang="ar-SA" sz="2400" b="0" dirty="0">
            <a:solidFill>
              <a:schemeClr val="tx1"/>
            </a:solidFill>
            <a:cs typeface="+mj-cs"/>
          </a:endParaRPr>
        </a:p>
      </dgm:t>
    </dgm:pt>
    <dgm:pt modelId="{1F23956A-FDB3-471A-B008-179D49E1D52C}" type="parTrans" cxnId="{F0FC41DB-B076-4B15-95D5-56B61F8783F6}">
      <dgm:prSet/>
      <dgm:spPr/>
      <dgm:t>
        <a:bodyPr/>
        <a:lstStyle/>
        <a:p>
          <a:pPr rtl="1"/>
          <a:endParaRPr lang="ar-SA" sz="1400" b="0">
            <a:solidFill>
              <a:schemeClr val="tx1"/>
            </a:solidFill>
            <a:cs typeface="+mj-cs"/>
          </a:endParaRPr>
        </a:p>
      </dgm:t>
    </dgm:pt>
    <dgm:pt modelId="{B7CDC2D2-6447-4C22-8634-6FA8C77A8D80}" type="sibTrans" cxnId="{F0FC41DB-B076-4B15-95D5-56B61F8783F6}">
      <dgm:prSet/>
      <dgm:spPr/>
      <dgm:t>
        <a:bodyPr/>
        <a:lstStyle/>
        <a:p>
          <a:pPr rtl="1"/>
          <a:endParaRPr lang="ar-SA" sz="1400" b="0">
            <a:solidFill>
              <a:schemeClr val="tx1"/>
            </a:solidFill>
            <a:cs typeface="+mj-cs"/>
          </a:endParaRPr>
        </a:p>
      </dgm:t>
    </dgm:pt>
    <dgm:pt modelId="{AB4E5AA6-784C-44AB-ACB4-6B0B371BA56C}">
      <dgm:prSet phldrT="[نص]" custT="1"/>
      <dgm:spPr/>
      <dgm:t>
        <a:bodyPr/>
        <a:lstStyle/>
        <a:p>
          <a:pPr rtl="1"/>
          <a:r>
            <a:rPr lang="ar-SA" sz="2400" b="1" u="sng" dirty="0">
              <a:solidFill>
                <a:schemeClr val="tx1"/>
              </a:solidFill>
            </a:rPr>
            <a:t>العودة للأولويات:</a:t>
          </a:r>
          <a:r>
            <a:rPr lang="ar-SA" sz="2400" b="1" dirty="0">
              <a:solidFill>
                <a:schemeClr val="tx1"/>
              </a:solidFill>
            </a:rPr>
            <a:t> </a:t>
          </a:r>
          <a:r>
            <a:rPr lang="ar-SA" sz="2400" b="0" dirty="0">
              <a:solidFill>
                <a:schemeClr val="tx1"/>
              </a:solidFill>
            </a:rPr>
            <a:t>تقييم الموقف بناءً على الأهداف الاستراتيجية لا على تضخيم اللحظة الحالية.</a:t>
          </a:r>
          <a:endParaRPr lang="ar-SA" sz="2400" b="0" dirty="0">
            <a:solidFill>
              <a:schemeClr val="tx1"/>
            </a:solidFill>
            <a:cs typeface="+mj-cs"/>
          </a:endParaRPr>
        </a:p>
      </dgm:t>
    </dgm:pt>
    <dgm:pt modelId="{152ECDDC-394F-4F5F-B575-D457C8196615}" type="parTrans" cxnId="{862A5123-C3DB-4431-838D-A9B943900009}">
      <dgm:prSet/>
      <dgm:spPr/>
      <dgm:t>
        <a:bodyPr/>
        <a:lstStyle/>
        <a:p>
          <a:pPr rtl="1"/>
          <a:endParaRPr lang="ar-SA" sz="1400" b="0">
            <a:solidFill>
              <a:schemeClr val="tx1"/>
            </a:solidFill>
            <a:cs typeface="+mj-cs"/>
          </a:endParaRPr>
        </a:p>
      </dgm:t>
    </dgm:pt>
    <dgm:pt modelId="{F9F85EB8-C858-49DC-BA82-6D44BA98564B}" type="sibTrans" cxnId="{862A5123-C3DB-4431-838D-A9B943900009}">
      <dgm:prSet/>
      <dgm:spPr/>
      <dgm:t>
        <a:bodyPr/>
        <a:lstStyle/>
        <a:p>
          <a:pPr rtl="1"/>
          <a:endParaRPr lang="ar-SA" sz="1400" b="0">
            <a:solidFill>
              <a:schemeClr val="tx1"/>
            </a:solidFill>
            <a:cs typeface="+mj-cs"/>
          </a:endParaRPr>
        </a:p>
      </dgm:t>
    </dgm:pt>
    <dgm:pt modelId="{0F24B195-B851-405A-87A8-79BB38C2C9D4}">
      <dgm:prSet phldrT="[نص]" custT="1"/>
      <dgm:spPr/>
      <dgm:t>
        <a:bodyPr/>
        <a:lstStyle/>
        <a:p>
          <a:pPr rtl="1"/>
          <a:r>
            <a:rPr lang="ar-SA" sz="2400" b="1" u="sng" dirty="0">
              <a:solidFill>
                <a:schemeClr val="tx1"/>
              </a:solidFill>
            </a:rPr>
            <a:t>تحديد الخيارات:</a:t>
          </a:r>
          <a:r>
            <a:rPr lang="ar-SA" sz="2400" b="1" dirty="0">
              <a:solidFill>
                <a:schemeClr val="tx1"/>
              </a:solidFill>
            </a:rPr>
            <a:t> </a:t>
          </a:r>
          <a:r>
            <a:rPr lang="ar-SA" sz="2400" b="0" dirty="0">
              <a:solidFill>
                <a:schemeClr val="tx1"/>
              </a:solidFill>
            </a:rPr>
            <a:t>حصر القرار بين خيارات محدودة وواضحة لتجنب تشتت الذهن.</a:t>
          </a:r>
          <a:endParaRPr lang="ar-SA" sz="2400" b="0" dirty="0">
            <a:solidFill>
              <a:schemeClr val="tx1"/>
            </a:solidFill>
            <a:cs typeface="+mj-cs"/>
          </a:endParaRPr>
        </a:p>
      </dgm:t>
    </dgm:pt>
    <dgm:pt modelId="{532F901F-04DF-40FC-967E-F1A92C1BC38C}" type="parTrans" cxnId="{907C36DC-0D5C-4626-9972-7F1AE7CFA962}">
      <dgm:prSet/>
      <dgm:spPr/>
      <dgm:t>
        <a:bodyPr/>
        <a:lstStyle/>
        <a:p>
          <a:pPr rtl="1"/>
          <a:endParaRPr lang="ar-SA" sz="1400" b="0">
            <a:solidFill>
              <a:schemeClr val="tx1"/>
            </a:solidFill>
            <a:cs typeface="+mj-cs"/>
          </a:endParaRPr>
        </a:p>
      </dgm:t>
    </dgm:pt>
    <dgm:pt modelId="{EBEA5CD3-34DC-4F5C-93D5-1DA30B6026C9}" type="sibTrans" cxnId="{907C36DC-0D5C-4626-9972-7F1AE7CFA962}">
      <dgm:prSet/>
      <dgm:spPr/>
      <dgm:t>
        <a:bodyPr/>
        <a:lstStyle/>
        <a:p>
          <a:pPr rtl="1"/>
          <a:endParaRPr lang="ar-SA" sz="1400" b="0">
            <a:solidFill>
              <a:schemeClr val="tx1"/>
            </a:solidFill>
            <a:cs typeface="+mj-cs"/>
          </a:endParaRPr>
        </a:p>
      </dgm:t>
    </dgm:pt>
    <dgm:pt modelId="{14CBDE37-B5CF-4C1F-AC2A-9149C2CD1C9E}">
      <dgm:prSet custT="1"/>
      <dgm:spPr/>
      <dgm:t>
        <a:bodyPr/>
        <a:lstStyle/>
        <a:p>
          <a:pPr rtl="1"/>
          <a:r>
            <a:rPr lang="ar-SA" sz="2400" b="1" u="sng" dirty="0">
              <a:solidFill>
                <a:schemeClr val="tx1"/>
              </a:solidFill>
            </a:rPr>
            <a:t>فصل العاطفة عن الواقع:</a:t>
          </a:r>
          <a:r>
            <a:rPr lang="ar-SA" sz="2400" b="1" dirty="0">
              <a:solidFill>
                <a:schemeClr val="tx1"/>
              </a:solidFill>
            </a:rPr>
            <a:t> </a:t>
          </a:r>
          <a:r>
            <a:rPr lang="ar-SA" sz="2400" b="0" dirty="0">
              <a:solidFill>
                <a:schemeClr val="tx1"/>
              </a:solidFill>
            </a:rPr>
            <a:t>التمييز بين الشعور الشخصي تجاه الموقف وبين ما يحتاج فعلياً إلى قرار.</a:t>
          </a:r>
          <a:endParaRPr lang="ar-SA" sz="2400" b="0" dirty="0">
            <a:solidFill>
              <a:schemeClr val="tx1"/>
            </a:solidFill>
            <a:cs typeface="+mj-cs"/>
          </a:endParaRPr>
        </a:p>
      </dgm:t>
    </dgm:pt>
    <dgm:pt modelId="{97F89098-E96D-48D7-96E5-2C10B4E33E2D}" type="parTrans" cxnId="{ACCFFC55-6210-4575-93CE-4A3C0C2142CE}">
      <dgm:prSet/>
      <dgm:spPr/>
      <dgm:t>
        <a:bodyPr/>
        <a:lstStyle/>
        <a:p>
          <a:pPr rtl="1"/>
          <a:endParaRPr lang="ar-SA" sz="1400" b="0">
            <a:solidFill>
              <a:schemeClr val="tx1"/>
            </a:solidFill>
            <a:cs typeface="+mj-cs"/>
          </a:endParaRPr>
        </a:p>
      </dgm:t>
    </dgm:pt>
    <dgm:pt modelId="{D7F5A7C8-339E-4412-8D11-91FCE5D3203D}" type="sibTrans" cxnId="{ACCFFC55-6210-4575-93CE-4A3C0C2142CE}">
      <dgm:prSet/>
      <dgm:spPr/>
      <dgm:t>
        <a:bodyPr/>
        <a:lstStyle/>
        <a:p>
          <a:pPr rtl="1"/>
          <a:endParaRPr lang="ar-SA" sz="1400" b="0">
            <a:solidFill>
              <a:schemeClr val="tx1"/>
            </a:solidFill>
            <a:cs typeface="+mj-cs"/>
          </a:endParaRPr>
        </a:p>
      </dgm:t>
    </dgm:pt>
    <dgm:pt modelId="{6FFED134-712D-4B83-A77C-73C455D32510}">
      <dgm:prSet phldrT="[نص]" custT="1"/>
      <dgm:spPr/>
      <dgm:t>
        <a:bodyPr/>
        <a:lstStyle/>
        <a:p>
          <a:pPr rtl="1"/>
          <a:r>
            <a:rPr lang="ar-SA" sz="2800" b="1" u="sng" dirty="0">
              <a:solidFill>
                <a:schemeClr val="tx1"/>
              </a:solidFill>
            </a:rPr>
            <a:t>القيادة الواعية:</a:t>
          </a:r>
          <a:r>
            <a:rPr lang="ar-SA" sz="2800" b="1" dirty="0">
              <a:solidFill>
                <a:schemeClr val="tx1"/>
              </a:solidFill>
            </a:rPr>
            <a:t> </a:t>
          </a:r>
          <a:r>
            <a:rPr lang="ar-SA" sz="2800" b="0" dirty="0">
              <a:solidFill>
                <a:schemeClr val="tx1"/>
              </a:solidFill>
            </a:rPr>
            <a:t>استخدام اليقظة الذهنية والتخيل لتعزيز الثقة ووضوح الرؤية</a:t>
          </a:r>
          <a:endParaRPr lang="ar-SA" sz="2800" b="0" dirty="0">
            <a:solidFill>
              <a:schemeClr val="tx1"/>
            </a:solidFill>
            <a:cs typeface="+mj-cs"/>
          </a:endParaRPr>
        </a:p>
      </dgm:t>
    </dgm:pt>
    <dgm:pt modelId="{1090D8C1-CEBA-4325-92AB-9C5AE8ACF974}" type="parTrans" cxnId="{5B1E1952-BB72-4387-ABFB-35D0F491B082}">
      <dgm:prSet/>
      <dgm:spPr/>
      <dgm:t>
        <a:bodyPr/>
        <a:lstStyle/>
        <a:p>
          <a:pPr rtl="1"/>
          <a:endParaRPr lang="ar-SA" sz="1600" b="0">
            <a:solidFill>
              <a:schemeClr val="tx1"/>
            </a:solidFill>
          </a:endParaRPr>
        </a:p>
      </dgm:t>
    </dgm:pt>
    <dgm:pt modelId="{D18BFAAC-0F7A-4174-8527-A1CBB910DF10}" type="sibTrans" cxnId="{5B1E1952-BB72-4387-ABFB-35D0F491B082}">
      <dgm:prSet/>
      <dgm:spPr/>
      <dgm:t>
        <a:bodyPr/>
        <a:lstStyle/>
        <a:p>
          <a:pPr rtl="1"/>
          <a:endParaRPr lang="ar-SA" sz="1600" b="0">
            <a:solidFill>
              <a:schemeClr val="tx1"/>
            </a:solidFill>
          </a:endParaRPr>
        </a:p>
      </dgm:t>
    </dgm:pt>
    <dgm:pt modelId="{3A653F9E-F091-413D-B153-102FD1CEDF1F}" type="pres">
      <dgm:prSet presAssocID="{C0F1AC3E-AF23-4A60-97BF-90A51E1D65C3}" presName="Name0" presStyleCnt="0">
        <dgm:presLayoutVars>
          <dgm:dir/>
          <dgm:resizeHandles val="exact"/>
        </dgm:presLayoutVars>
      </dgm:prSet>
      <dgm:spPr/>
    </dgm:pt>
    <dgm:pt modelId="{AD89F367-A807-415B-BA90-B270B0517891}" type="pres">
      <dgm:prSet presAssocID="{981D03C3-0947-41F9-9841-187241FE81BC}" presName="node" presStyleLbl="node1" presStyleIdx="0" presStyleCnt="5">
        <dgm:presLayoutVars>
          <dgm:bulletEnabled val="1"/>
        </dgm:presLayoutVars>
      </dgm:prSet>
      <dgm:spPr/>
    </dgm:pt>
    <dgm:pt modelId="{BBA1B6EB-F871-4084-8350-A6DD2F766D1E}" type="pres">
      <dgm:prSet presAssocID="{B7CDC2D2-6447-4C22-8634-6FA8C77A8D80}" presName="sibTrans" presStyleCnt="0"/>
      <dgm:spPr/>
    </dgm:pt>
    <dgm:pt modelId="{55C2FBAF-14AA-4922-811B-0A72F0ADD1DA}" type="pres">
      <dgm:prSet presAssocID="{14CBDE37-B5CF-4C1F-AC2A-9149C2CD1C9E}" presName="node" presStyleLbl="node1" presStyleIdx="1" presStyleCnt="5">
        <dgm:presLayoutVars>
          <dgm:bulletEnabled val="1"/>
        </dgm:presLayoutVars>
      </dgm:prSet>
      <dgm:spPr/>
    </dgm:pt>
    <dgm:pt modelId="{C2C9BC84-9EA6-402E-8E5A-3AD2EE0D0CAE}" type="pres">
      <dgm:prSet presAssocID="{D7F5A7C8-339E-4412-8D11-91FCE5D3203D}" presName="sibTrans" presStyleCnt="0"/>
      <dgm:spPr/>
    </dgm:pt>
    <dgm:pt modelId="{8E1CAE33-3598-4FE3-9785-D7ED467E1EBB}" type="pres">
      <dgm:prSet presAssocID="{AB4E5AA6-784C-44AB-ACB4-6B0B371BA56C}" presName="node" presStyleLbl="node1" presStyleIdx="2" presStyleCnt="5">
        <dgm:presLayoutVars>
          <dgm:bulletEnabled val="1"/>
        </dgm:presLayoutVars>
      </dgm:prSet>
      <dgm:spPr/>
    </dgm:pt>
    <dgm:pt modelId="{577D4CBA-2F64-4F17-BE61-13AC5B24F1C7}" type="pres">
      <dgm:prSet presAssocID="{F9F85EB8-C858-49DC-BA82-6D44BA98564B}" presName="sibTrans" presStyleCnt="0"/>
      <dgm:spPr/>
    </dgm:pt>
    <dgm:pt modelId="{8F2F4787-B481-4A29-88E0-F909C7CF9F9A}" type="pres">
      <dgm:prSet presAssocID="{0F24B195-B851-405A-87A8-79BB38C2C9D4}" presName="node" presStyleLbl="node1" presStyleIdx="3" presStyleCnt="5">
        <dgm:presLayoutVars>
          <dgm:bulletEnabled val="1"/>
        </dgm:presLayoutVars>
      </dgm:prSet>
      <dgm:spPr/>
    </dgm:pt>
    <dgm:pt modelId="{AC873184-D791-4FF3-B4DB-A1AEA31C82A9}" type="pres">
      <dgm:prSet presAssocID="{EBEA5CD3-34DC-4F5C-93D5-1DA30B6026C9}" presName="sibTrans" presStyleCnt="0"/>
      <dgm:spPr/>
    </dgm:pt>
    <dgm:pt modelId="{7E756C06-952B-4425-BCC9-8372FDA2214F}" type="pres">
      <dgm:prSet presAssocID="{6FFED134-712D-4B83-A77C-73C455D32510}" presName="node" presStyleLbl="node1" presStyleIdx="4" presStyleCnt="5">
        <dgm:presLayoutVars>
          <dgm:bulletEnabled val="1"/>
        </dgm:presLayoutVars>
      </dgm:prSet>
      <dgm:spPr/>
    </dgm:pt>
  </dgm:ptLst>
  <dgm:cxnLst>
    <dgm:cxn modelId="{862A5123-C3DB-4431-838D-A9B943900009}" srcId="{C0F1AC3E-AF23-4A60-97BF-90A51E1D65C3}" destId="{AB4E5AA6-784C-44AB-ACB4-6B0B371BA56C}" srcOrd="2" destOrd="0" parTransId="{152ECDDC-394F-4F5F-B575-D457C8196615}" sibTransId="{F9F85EB8-C858-49DC-BA82-6D44BA98564B}"/>
    <dgm:cxn modelId="{CD3FEE24-15A4-43E6-82DD-20058CA69182}" type="presOf" srcId="{14CBDE37-B5CF-4C1F-AC2A-9149C2CD1C9E}" destId="{55C2FBAF-14AA-4922-811B-0A72F0ADD1DA}" srcOrd="0" destOrd="0" presId="urn:microsoft.com/office/officeart/2005/8/layout/hList6"/>
    <dgm:cxn modelId="{4A2EFF40-18A5-4053-84FE-3E9587482FD5}" type="presOf" srcId="{C0F1AC3E-AF23-4A60-97BF-90A51E1D65C3}" destId="{3A653F9E-F091-413D-B153-102FD1CEDF1F}" srcOrd="0" destOrd="0" presId="urn:microsoft.com/office/officeart/2005/8/layout/hList6"/>
    <dgm:cxn modelId="{AD9E3A4D-6832-44C3-84B3-82F918CF6D07}" type="presOf" srcId="{981D03C3-0947-41F9-9841-187241FE81BC}" destId="{AD89F367-A807-415B-BA90-B270B0517891}" srcOrd="0" destOrd="0" presId="urn:microsoft.com/office/officeart/2005/8/layout/hList6"/>
    <dgm:cxn modelId="{5B1E1952-BB72-4387-ABFB-35D0F491B082}" srcId="{C0F1AC3E-AF23-4A60-97BF-90A51E1D65C3}" destId="{6FFED134-712D-4B83-A77C-73C455D32510}" srcOrd="4" destOrd="0" parTransId="{1090D8C1-CEBA-4325-92AB-9C5AE8ACF974}" sibTransId="{D18BFAAC-0F7A-4174-8527-A1CBB910DF10}"/>
    <dgm:cxn modelId="{ACCFFC55-6210-4575-93CE-4A3C0C2142CE}" srcId="{C0F1AC3E-AF23-4A60-97BF-90A51E1D65C3}" destId="{14CBDE37-B5CF-4C1F-AC2A-9149C2CD1C9E}" srcOrd="1" destOrd="0" parTransId="{97F89098-E96D-48D7-96E5-2C10B4E33E2D}" sibTransId="{D7F5A7C8-339E-4412-8D11-91FCE5D3203D}"/>
    <dgm:cxn modelId="{FAC54F86-C6D0-4015-9D5B-15475E3D6E49}" type="presOf" srcId="{AB4E5AA6-784C-44AB-ACB4-6B0B371BA56C}" destId="{8E1CAE33-3598-4FE3-9785-D7ED467E1EBB}" srcOrd="0" destOrd="0" presId="urn:microsoft.com/office/officeart/2005/8/layout/hList6"/>
    <dgm:cxn modelId="{DD449CD0-273C-412D-BBD7-2E7500FF0BA8}" type="presOf" srcId="{0F24B195-B851-405A-87A8-79BB38C2C9D4}" destId="{8F2F4787-B481-4A29-88E0-F909C7CF9F9A}" srcOrd="0" destOrd="0" presId="urn:microsoft.com/office/officeart/2005/8/layout/hList6"/>
    <dgm:cxn modelId="{A7B473D3-322A-4764-9770-A45C54A0E165}" type="presOf" srcId="{6FFED134-712D-4B83-A77C-73C455D32510}" destId="{7E756C06-952B-4425-BCC9-8372FDA2214F}" srcOrd="0" destOrd="0" presId="urn:microsoft.com/office/officeart/2005/8/layout/hList6"/>
    <dgm:cxn modelId="{F0FC41DB-B076-4B15-95D5-56B61F8783F6}" srcId="{C0F1AC3E-AF23-4A60-97BF-90A51E1D65C3}" destId="{981D03C3-0947-41F9-9841-187241FE81BC}" srcOrd="0" destOrd="0" parTransId="{1F23956A-FDB3-471A-B008-179D49E1D52C}" sibTransId="{B7CDC2D2-6447-4C22-8634-6FA8C77A8D80}"/>
    <dgm:cxn modelId="{907C36DC-0D5C-4626-9972-7F1AE7CFA962}" srcId="{C0F1AC3E-AF23-4A60-97BF-90A51E1D65C3}" destId="{0F24B195-B851-405A-87A8-79BB38C2C9D4}" srcOrd="3" destOrd="0" parTransId="{532F901F-04DF-40FC-967E-F1A92C1BC38C}" sibTransId="{EBEA5CD3-34DC-4F5C-93D5-1DA30B6026C9}"/>
    <dgm:cxn modelId="{896D7EA7-0E54-4E8E-A754-641CF4D34FFC}" type="presParOf" srcId="{3A653F9E-F091-413D-B153-102FD1CEDF1F}" destId="{AD89F367-A807-415B-BA90-B270B0517891}" srcOrd="0" destOrd="0" presId="urn:microsoft.com/office/officeart/2005/8/layout/hList6"/>
    <dgm:cxn modelId="{3721F329-8F19-47EE-97F3-03366BC966A9}" type="presParOf" srcId="{3A653F9E-F091-413D-B153-102FD1CEDF1F}" destId="{BBA1B6EB-F871-4084-8350-A6DD2F766D1E}" srcOrd="1" destOrd="0" presId="urn:microsoft.com/office/officeart/2005/8/layout/hList6"/>
    <dgm:cxn modelId="{64AEC71A-8B74-4C70-AB3A-8C64F728CB52}" type="presParOf" srcId="{3A653F9E-F091-413D-B153-102FD1CEDF1F}" destId="{55C2FBAF-14AA-4922-811B-0A72F0ADD1DA}" srcOrd="2" destOrd="0" presId="urn:microsoft.com/office/officeart/2005/8/layout/hList6"/>
    <dgm:cxn modelId="{702938E0-FB49-43AC-97A7-CD66A8010A33}" type="presParOf" srcId="{3A653F9E-F091-413D-B153-102FD1CEDF1F}" destId="{C2C9BC84-9EA6-402E-8E5A-3AD2EE0D0CAE}" srcOrd="3" destOrd="0" presId="urn:microsoft.com/office/officeart/2005/8/layout/hList6"/>
    <dgm:cxn modelId="{A1EE645B-D215-4AE6-AF08-04FAF972742B}" type="presParOf" srcId="{3A653F9E-F091-413D-B153-102FD1CEDF1F}" destId="{8E1CAE33-3598-4FE3-9785-D7ED467E1EBB}" srcOrd="4" destOrd="0" presId="urn:microsoft.com/office/officeart/2005/8/layout/hList6"/>
    <dgm:cxn modelId="{280AE455-AF82-46CA-AA67-7D9FACCF3151}" type="presParOf" srcId="{3A653F9E-F091-413D-B153-102FD1CEDF1F}" destId="{577D4CBA-2F64-4F17-BE61-13AC5B24F1C7}" srcOrd="5" destOrd="0" presId="urn:microsoft.com/office/officeart/2005/8/layout/hList6"/>
    <dgm:cxn modelId="{9222DC90-79E8-4919-B037-06F89A32CB02}" type="presParOf" srcId="{3A653F9E-F091-413D-B153-102FD1CEDF1F}" destId="{8F2F4787-B481-4A29-88E0-F909C7CF9F9A}" srcOrd="6" destOrd="0" presId="urn:microsoft.com/office/officeart/2005/8/layout/hList6"/>
    <dgm:cxn modelId="{CFB67591-846D-459D-9E98-0AF3D385FFEB}" type="presParOf" srcId="{3A653F9E-F091-413D-B153-102FD1CEDF1F}" destId="{AC873184-D791-4FF3-B4DB-A1AEA31C82A9}" srcOrd="7" destOrd="0" presId="urn:microsoft.com/office/officeart/2005/8/layout/hList6"/>
    <dgm:cxn modelId="{171F2413-AE65-47F6-8DD5-078C64A22622}" type="presParOf" srcId="{3A653F9E-F091-413D-B153-102FD1CEDF1F}" destId="{7E756C06-952B-4425-BCC9-8372FDA2214F}" srcOrd="8"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DB1346D-9262-4596-A915-192CC79AA711}" type="doc">
      <dgm:prSet loTypeId="urn:microsoft.com/office/officeart/2005/8/layout/vList5" loCatId="list" qsTypeId="urn:microsoft.com/office/officeart/2005/8/quickstyle/simple1" qsCatId="simple" csTypeId="urn:microsoft.com/office/officeart/2005/8/colors/colorful5" csCatId="colorful" phldr="1"/>
      <dgm:spPr/>
      <dgm:t>
        <a:bodyPr/>
        <a:lstStyle/>
        <a:p>
          <a:pPr rtl="1"/>
          <a:endParaRPr lang="ar-SA"/>
        </a:p>
      </dgm:t>
    </dgm:pt>
    <dgm:pt modelId="{0D6D6B26-3760-4741-9452-7A8A3336725E}">
      <dgm:prSet phldrT="[نص]" custT="1"/>
      <dgm:spPr/>
      <dgm:t>
        <a:bodyPr/>
        <a:lstStyle/>
        <a:p>
          <a:pPr rtl="1"/>
          <a:r>
            <a:rPr lang="ar-SA" sz="2800" b="1" u="none"/>
            <a:t>اتخاذ القرارات الحاسمة</a:t>
          </a:r>
          <a:endParaRPr lang="ar-SA" sz="2800" b="1" u="none" dirty="0"/>
        </a:p>
      </dgm:t>
    </dgm:pt>
    <dgm:pt modelId="{E3E4E2D5-A7D2-4EA4-A61A-5B578D642D1A}" type="parTrans" cxnId="{5F8CB223-EE6E-4CFF-9A5E-EB5655269C40}">
      <dgm:prSet/>
      <dgm:spPr/>
      <dgm:t>
        <a:bodyPr/>
        <a:lstStyle/>
        <a:p>
          <a:pPr rtl="1"/>
          <a:endParaRPr lang="ar-SA" sz="1600" b="1" u="none">
            <a:solidFill>
              <a:schemeClr val="tx1"/>
            </a:solidFill>
          </a:endParaRPr>
        </a:p>
      </dgm:t>
    </dgm:pt>
    <dgm:pt modelId="{2359291A-ED00-4819-B1A0-EAFCE88CBB83}" type="sibTrans" cxnId="{5F8CB223-EE6E-4CFF-9A5E-EB5655269C40}">
      <dgm:prSet/>
      <dgm:spPr/>
      <dgm:t>
        <a:bodyPr/>
        <a:lstStyle/>
        <a:p>
          <a:pPr rtl="1"/>
          <a:endParaRPr lang="ar-SA" sz="1600" b="1" u="none">
            <a:solidFill>
              <a:schemeClr val="tx1"/>
            </a:solidFill>
          </a:endParaRPr>
        </a:p>
      </dgm:t>
    </dgm:pt>
    <dgm:pt modelId="{F400C36D-C5DF-45F8-89D1-C31044DD458A}">
      <dgm:prSet phldrT="[نص]" custT="1"/>
      <dgm:spPr/>
      <dgm:t>
        <a:bodyPr/>
        <a:lstStyle/>
        <a:p>
          <a:pPr rtl="1"/>
          <a:r>
            <a:rPr lang="ar-SA" sz="2000" b="0" u="none"/>
            <a:t>القدرة على الموازنة بين البدائل وتحليل المعطيات والحسم في الأوقات الحرجة حتى تحت تأثير الضغط</a:t>
          </a:r>
          <a:endParaRPr lang="ar-SA" sz="2000" b="0" u="none" dirty="0"/>
        </a:p>
      </dgm:t>
    </dgm:pt>
    <dgm:pt modelId="{A34D7AF6-EBE3-48D3-9865-D3D93284A83F}" type="parTrans" cxnId="{FC53EB3C-9511-48D7-B275-6A59FC1C0210}">
      <dgm:prSet/>
      <dgm:spPr/>
      <dgm:t>
        <a:bodyPr/>
        <a:lstStyle/>
        <a:p>
          <a:pPr rtl="1"/>
          <a:endParaRPr lang="ar-SA" sz="1600" b="1" u="none">
            <a:solidFill>
              <a:schemeClr val="tx1"/>
            </a:solidFill>
          </a:endParaRPr>
        </a:p>
      </dgm:t>
    </dgm:pt>
    <dgm:pt modelId="{D5DE28D7-1AA6-47D7-B77B-3BA8EF2CF916}" type="sibTrans" cxnId="{FC53EB3C-9511-48D7-B275-6A59FC1C0210}">
      <dgm:prSet/>
      <dgm:spPr/>
      <dgm:t>
        <a:bodyPr/>
        <a:lstStyle/>
        <a:p>
          <a:pPr rtl="1"/>
          <a:endParaRPr lang="ar-SA" sz="1600" b="1" u="none">
            <a:solidFill>
              <a:schemeClr val="tx1"/>
            </a:solidFill>
          </a:endParaRPr>
        </a:p>
      </dgm:t>
    </dgm:pt>
    <dgm:pt modelId="{59696ED1-AA2F-4892-B0D0-D71468EF26B7}">
      <dgm:prSet phldrT="[نص]" custT="1"/>
      <dgm:spPr/>
      <dgm:t>
        <a:bodyPr/>
        <a:lstStyle/>
        <a:p>
          <a:pPr rtl="1"/>
          <a:r>
            <a:rPr lang="ar-SA" sz="2800" b="1" u="none"/>
            <a:t>الذكاء العاطفي (النضج الانفعالي)</a:t>
          </a:r>
          <a:endParaRPr lang="ar-SA" sz="2800" b="1" u="none" dirty="0"/>
        </a:p>
      </dgm:t>
    </dgm:pt>
    <dgm:pt modelId="{3E6B19F8-0487-4CBD-94DE-9D204B1B5D22}" type="parTrans" cxnId="{AC4F574D-08D4-4FAA-B7D6-8E05F966C790}">
      <dgm:prSet/>
      <dgm:spPr/>
      <dgm:t>
        <a:bodyPr/>
        <a:lstStyle/>
        <a:p>
          <a:pPr rtl="1"/>
          <a:endParaRPr lang="ar-SA" sz="1600" b="1" u="none">
            <a:solidFill>
              <a:schemeClr val="tx1"/>
            </a:solidFill>
          </a:endParaRPr>
        </a:p>
      </dgm:t>
    </dgm:pt>
    <dgm:pt modelId="{680AC4F8-ADF2-407A-B4DE-D5E6C478BB2D}" type="sibTrans" cxnId="{AC4F574D-08D4-4FAA-B7D6-8E05F966C790}">
      <dgm:prSet/>
      <dgm:spPr/>
      <dgm:t>
        <a:bodyPr/>
        <a:lstStyle/>
        <a:p>
          <a:pPr rtl="1"/>
          <a:endParaRPr lang="ar-SA" sz="1600" b="1" u="none">
            <a:solidFill>
              <a:schemeClr val="tx1"/>
            </a:solidFill>
          </a:endParaRPr>
        </a:p>
      </dgm:t>
    </dgm:pt>
    <dgm:pt modelId="{FF9F94FE-2EA5-45B2-8A16-5CFE461F7201}">
      <dgm:prSet phldrT="[نص]" custT="1"/>
      <dgm:spPr/>
      <dgm:t>
        <a:bodyPr/>
        <a:lstStyle/>
        <a:p>
          <a:pPr rtl="1"/>
          <a:r>
            <a:rPr lang="ar-SA" sz="2000" b="0" u="none"/>
            <a:t>فهم وإدارة مشاعر النفس وفريق العمل بوعي مما يساعد في احتواء الخلافات وبناء تماسك الفريق</a:t>
          </a:r>
          <a:r>
            <a:rPr lang="ar-SA" sz="2000" b="1" u="none"/>
            <a:t>.</a:t>
          </a:r>
          <a:endParaRPr lang="ar-SA" sz="2000" b="1" u="none" dirty="0"/>
        </a:p>
      </dgm:t>
    </dgm:pt>
    <dgm:pt modelId="{4F540706-F436-45C1-8ABC-6777AA77AE59}" type="parTrans" cxnId="{B4A250E9-20EE-4E01-833C-83AB72AA75CE}">
      <dgm:prSet/>
      <dgm:spPr/>
      <dgm:t>
        <a:bodyPr/>
        <a:lstStyle/>
        <a:p>
          <a:pPr rtl="1"/>
          <a:endParaRPr lang="ar-SA" sz="1600" b="1" u="none">
            <a:solidFill>
              <a:schemeClr val="tx1"/>
            </a:solidFill>
          </a:endParaRPr>
        </a:p>
      </dgm:t>
    </dgm:pt>
    <dgm:pt modelId="{06339B38-8E4C-4491-975A-16FB75BE05F7}" type="sibTrans" cxnId="{B4A250E9-20EE-4E01-833C-83AB72AA75CE}">
      <dgm:prSet/>
      <dgm:spPr/>
      <dgm:t>
        <a:bodyPr/>
        <a:lstStyle/>
        <a:p>
          <a:pPr rtl="1"/>
          <a:endParaRPr lang="ar-SA" sz="1600" b="1" u="none">
            <a:solidFill>
              <a:schemeClr val="tx1"/>
            </a:solidFill>
          </a:endParaRPr>
        </a:p>
      </dgm:t>
    </dgm:pt>
    <dgm:pt modelId="{09237D54-975C-413A-87C9-088F091EFD69}">
      <dgm:prSet phldrT="[نص]" custT="1"/>
      <dgm:spPr/>
      <dgm:t>
        <a:bodyPr/>
        <a:lstStyle/>
        <a:p>
          <a:pPr rtl="1"/>
          <a:r>
            <a:rPr lang="ar-SA" sz="2800" b="1" u="none"/>
            <a:t>المرونة والقدرة على التكيف</a:t>
          </a:r>
          <a:endParaRPr lang="ar-SA" sz="2800" b="1" u="none" dirty="0"/>
        </a:p>
      </dgm:t>
    </dgm:pt>
    <dgm:pt modelId="{28ECAE12-A3DD-48AB-8E15-C0D048013343}" type="parTrans" cxnId="{55E5E938-405B-473E-9B92-4479BF90657C}">
      <dgm:prSet/>
      <dgm:spPr/>
      <dgm:t>
        <a:bodyPr/>
        <a:lstStyle/>
        <a:p>
          <a:pPr rtl="1"/>
          <a:endParaRPr lang="ar-SA" sz="1600" b="1" u="none">
            <a:solidFill>
              <a:schemeClr val="tx1"/>
            </a:solidFill>
          </a:endParaRPr>
        </a:p>
      </dgm:t>
    </dgm:pt>
    <dgm:pt modelId="{ADFC499C-3F51-4603-978D-F654112A9EBD}" type="sibTrans" cxnId="{55E5E938-405B-473E-9B92-4479BF90657C}">
      <dgm:prSet/>
      <dgm:spPr/>
      <dgm:t>
        <a:bodyPr/>
        <a:lstStyle/>
        <a:p>
          <a:pPr rtl="1"/>
          <a:endParaRPr lang="ar-SA" sz="1600" b="1" u="none">
            <a:solidFill>
              <a:schemeClr val="tx1"/>
            </a:solidFill>
          </a:endParaRPr>
        </a:p>
      </dgm:t>
    </dgm:pt>
    <dgm:pt modelId="{E25143FA-3188-4527-A578-A3651C25DF02}">
      <dgm:prSet phldrT="[نص]" custT="1"/>
      <dgm:spPr/>
      <dgm:t>
        <a:bodyPr/>
        <a:lstStyle/>
        <a:p>
          <a:pPr rtl="1"/>
          <a:r>
            <a:rPr lang="ar-SA" sz="2000" b="0" u="none"/>
            <a:t>تحويل التحديات إلى فرص وعدم مقاومة التغيير المفاجئ وإيجاد حلول إبداعية</a:t>
          </a:r>
          <a:endParaRPr lang="ar-SA" sz="2000" b="0" u="none" dirty="0"/>
        </a:p>
      </dgm:t>
    </dgm:pt>
    <dgm:pt modelId="{7918C5A5-0B38-4F6C-93D3-C0DC7A99703E}" type="parTrans" cxnId="{30E37F92-7020-47DA-9A24-49CBD28D1958}">
      <dgm:prSet/>
      <dgm:spPr/>
      <dgm:t>
        <a:bodyPr/>
        <a:lstStyle/>
        <a:p>
          <a:pPr rtl="1"/>
          <a:endParaRPr lang="ar-SA" sz="1600" b="1" u="none">
            <a:solidFill>
              <a:schemeClr val="tx1"/>
            </a:solidFill>
          </a:endParaRPr>
        </a:p>
      </dgm:t>
    </dgm:pt>
    <dgm:pt modelId="{47516F89-D2F4-4631-B793-AE9CCE5C68CB}" type="sibTrans" cxnId="{30E37F92-7020-47DA-9A24-49CBD28D1958}">
      <dgm:prSet/>
      <dgm:spPr/>
      <dgm:t>
        <a:bodyPr/>
        <a:lstStyle/>
        <a:p>
          <a:pPr rtl="1"/>
          <a:endParaRPr lang="ar-SA" sz="1600" b="1" u="none">
            <a:solidFill>
              <a:schemeClr val="tx1"/>
            </a:solidFill>
          </a:endParaRPr>
        </a:p>
      </dgm:t>
    </dgm:pt>
    <dgm:pt modelId="{AB7A4A2F-677E-41CE-B447-292568B42402}">
      <dgm:prSet phldrT="[نص]" custT="1"/>
      <dgm:spPr/>
      <dgm:t>
        <a:bodyPr/>
        <a:lstStyle/>
        <a:p>
          <a:pPr rtl="1"/>
          <a:r>
            <a:rPr lang="ar-SA" sz="2800" b="1" u="none"/>
            <a:t>التواصل الفعال</a:t>
          </a:r>
          <a:endParaRPr lang="ar-SA" sz="2800" b="1" u="none" dirty="0"/>
        </a:p>
      </dgm:t>
    </dgm:pt>
    <dgm:pt modelId="{91535BEE-D9F7-4462-A66E-53D7AEB307C7}" type="parTrans" cxnId="{B9622CCA-23C8-48D0-B5D0-2261667A549D}">
      <dgm:prSet/>
      <dgm:spPr/>
      <dgm:t>
        <a:bodyPr/>
        <a:lstStyle/>
        <a:p>
          <a:pPr rtl="1"/>
          <a:endParaRPr lang="ar-SA" sz="1600" b="1" u="none">
            <a:solidFill>
              <a:schemeClr val="tx1"/>
            </a:solidFill>
          </a:endParaRPr>
        </a:p>
      </dgm:t>
    </dgm:pt>
    <dgm:pt modelId="{8A42C99C-2A0D-4B97-B244-CFD1420E0876}" type="sibTrans" cxnId="{B9622CCA-23C8-48D0-B5D0-2261667A549D}">
      <dgm:prSet/>
      <dgm:spPr/>
      <dgm:t>
        <a:bodyPr/>
        <a:lstStyle/>
        <a:p>
          <a:pPr rtl="1"/>
          <a:endParaRPr lang="ar-SA" sz="1600" b="1" u="none">
            <a:solidFill>
              <a:schemeClr val="tx1"/>
            </a:solidFill>
          </a:endParaRPr>
        </a:p>
      </dgm:t>
    </dgm:pt>
    <dgm:pt modelId="{5FE4E983-1EF3-42CA-87DF-4BF18A165D0B}">
      <dgm:prSet phldrT="[نص]" custT="1"/>
      <dgm:spPr/>
      <dgm:t>
        <a:bodyPr/>
        <a:lstStyle/>
        <a:p>
          <a:pPr rtl="1"/>
          <a:r>
            <a:rPr lang="ar-SA" sz="2000" b="0" u="none"/>
            <a:t>القدرة على نقل المعلومات بوضوح وهدوء لتقليل التوتر وتوجيه الفريق بدقة أثناء الازمات.</a:t>
          </a:r>
          <a:endParaRPr lang="ar-SA" sz="2000" b="0" u="none" dirty="0"/>
        </a:p>
      </dgm:t>
    </dgm:pt>
    <dgm:pt modelId="{81507A85-E85B-4A6D-B1FF-9025BEEEA6CB}" type="parTrans" cxnId="{6487351C-E7E8-40DA-A988-B80247B3880A}">
      <dgm:prSet/>
      <dgm:spPr/>
      <dgm:t>
        <a:bodyPr/>
        <a:lstStyle/>
        <a:p>
          <a:pPr rtl="1"/>
          <a:endParaRPr lang="ar-SA" sz="1600" b="1" u="none">
            <a:solidFill>
              <a:schemeClr val="tx1"/>
            </a:solidFill>
          </a:endParaRPr>
        </a:p>
      </dgm:t>
    </dgm:pt>
    <dgm:pt modelId="{DF69F1AF-1471-4F11-A344-1C90955215F2}" type="sibTrans" cxnId="{6487351C-E7E8-40DA-A988-B80247B3880A}">
      <dgm:prSet/>
      <dgm:spPr/>
      <dgm:t>
        <a:bodyPr/>
        <a:lstStyle/>
        <a:p>
          <a:pPr rtl="1"/>
          <a:endParaRPr lang="ar-SA" sz="1600" b="1" u="none">
            <a:solidFill>
              <a:schemeClr val="tx1"/>
            </a:solidFill>
          </a:endParaRPr>
        </a:p>
      </dgm:t>
    </dgm:pt>
    <dgm:pt modelId="{C741E7A0-8BE5-4C2D-AAAB-0DEEBBB6BB9C}">
      <dgm:prSet phldrT="[نص]" custT="1"/>
      <dgm:spPr/>
      <dgm:t>
        <a:bodyPr/>
        <a:lstStyle/>
        <a:p>
          <a:pPr rtl="1"/>
          <a:r>
            <a:rPr lang="ar-SA" sz="2800" b="1" u="none"/>
            <a:t>التحكم بالذات والهدوء</a:t>
          </a:r>
          <a:endParaRPr lang="ar-SA" sz="2800" b="1" u="none" dirty="0"/>
        </a:p>
      </dgm:t>
    </dgm:pt>
    <dgm:pt modelId="{60E31F89-9001-433D-A7B9-2C3B9C54DDC3}" type="parTrans" cxnId="{6E708E93-5977-4472-91E6-5883AA3936E7}">
      <dgm:prSet/>
      <dgm:spPr/>
      <dgm:t>
        <a:bodyPr/>
        <a:lstStyle/>
        <a:p>
          <a:pPr rtl="1"/>
          <a:endParaRPr lang="ar-SA" sz="1600" b="1" u="none">
            <a:solidFill>
              <a:schemeClr val="tx1"/>
            </a:solidFill>
          </a:endParaRPr>
        </a:p>
      </dgm:t>
    </dgm:pt>
    <dgm:pt modelId="{03726BEF-9D87-45EA-BD89-B8A4B31BF4CA}" type="sibTrans" cxnId="{6E708E93-5977-4472-91E6-5883AA3936E7}">
      <dgm:prSet/>
      <dgm:spPr/>
      <dgm:t>
        <a:bodyPr/>
        <a:lstStyle/>
        <a:p>
          <a:pPr rtl="1"/>
          <a:endParaRPr lang="ar-SA" sz="1600" b="1" u="none">
            <a:solidFill>
              <a:schemeClr val="tx1"/>
            </a:solidFill>
          </a:endParaRPr>
        </a:p>
      </dgm:t>
    </dgm:pt>
    <dgm:pt modelId="{59A28BCB-19AA-4CD4-9598-78FA3747D7CF}">
      <dgm:prSet phldrT="[نص]" custT="1"/>
      <dgm:spPr/>
      <dgm:t>
        <a:bodyPr/>
        <a:lstStyle/>
        <a:p>
          <a:pPr rtl="1"/>
          <a:r>
            <a:rPr lang="ar-SA" sz="2000" b="0" u="none"/>
            <a:t>الحفاظ على الثقة بالنفس والرزانة مما يجعله قدوة في تحمل المسؤولية</a:t>
          </a:r>
          <a:r>
            <a:rPr lang="ar-SA" sz="2000" b="1" u="none"/>
            <a:t>.</a:t>
          </a:r>
          <a:endParaRPr lang="ar-SA" sz="2000" b="1" u="none" dirty="0"/>
        </a:p>
      </dgm:t>
    </dgm:pt>
    <dgm:pt modelId="{A3FDAD21-0707-45A7-BE84-9AFCD2B118B0}" type="parTrans" cxnId="{230628E9-4179-428C-B0C7-886C4C1C2915}">
      <dgm:prSet/>
      <dgm:spPr/>
      <dgm:t>
        <a:bodyPr/>
        <a:lstStyle/>
        <a:p>
          <a:pPr rtl="1"/>
          <a:endParaRPr lang="ar-SA" sz="1600" b="1" u="none">
            <a:solidFill>
              <a:schemeClr val="tx1"/>
            </a:solidFill>
          </a:endParaRPr>
        </a:p>
      </dgm:t>
    </dgm:pt>
    <dgm:pt modelId="{D68ED718-CE39-4510-9061-D634D7BB5A15}" type="sibTrans" cxnId="{230628E9-4179-428C-B0C7-886C4C1C2915}">
      <dgm:prSet/>
      <dgm:spPr/>
      <dgm:t>
        <a:bodyPr/>
        <a:lstStyle/>
        <a:p>
          <a:pPr rtl="1"/>
          <a:endParaRPr lang="ar-SA" sz="1600" b="1" u="none">
            <a:solidFill>
              <a:schemeClr val="tx1"/>
            </a:solidFill>
          </a:endParaRPr>
        </a:p>
      </dgm:t>
    </dgm:pt>
    <dgm:pt modelId="{169CCF2E-F190-4671-AB8D-ECDA2A43472E}">
      <dgm:prSet phldrT="[نص]" custT="1"/>
      <dgm:spPr/>
      <dgm:t>
        <a:bodyPr/>
        <a:lstStyle/>
        <a:p>
          <a:pPr rtl="1"/>
          <a:r>
            <a:rPr lang="ar-SA" sz="2800" b="1" u="none"/>
            <a:t>إدارة الوقت والاولويات</a:t>
          </a:r>
          <a:endParaRPr lang="ar-SA" sz="2800" b="1" u="none" dirty="0"/>
        </a:p>
      </dgm:t>
    </dgm:pt>
    <dgm:pt modelId="{AF537972-BAEF-4BC3-85AA-02321A8D0D46}" type="parTrans" cxnId="{B88F8015-D394-4A5E-92E5-5517E8362398}">
      <dgm:prSet/>
      <dgm:spPr/>
      <dgm:t>
        <a:bodyPr/>
        <a:lstStyle/>
        <a:p>
          <a:pPr rtl="1"/>
          <a:endParaRPr lang="ar-SA" b="1">
            <a:solidFill>
              <a:schemeClr val="tx1"/>
            </a:solidFill>
          </a:endParaRPr>
        </a:p>
      </dgm:t>
    </dgm:pt>
    <dgm:pt modelId="{905E111A-4B47-4EF4-BF26-BD11C4145813}" type="sibTrans" cxnId="{B88F8015-D394-4A5E-92E5-5517E8362398}">
      <dgm:prSet/>
      <dgm:spPr/>
      <dgm:t>
        <a:bodyPr/>
        <a:lstStyle/>
        <a:p>
          <a:pPr rtl="1"/>
          <a:endParaRPr lang="ar-SA" b="1">
            <a:solidFill>
              <a:schemeClr val="tx1"/>
            </a:solidFill>
          </a:endParaRPr>
        </a:p>
      </dgm:t>
    </dgm:pt>
    <dgm:pt modelId="{B362CF40-1E92-48ED-87DC-294684F81AE0}">
      <dgm:prSet phldrT="[نص]"/>
      <dgm:spPr/>
      <dgm:t>
        <a:bodyPr/>
        <a:lstStyle/>
        <a:p>
          <a:pPr rtl="1"/>
          <a:r>
            <a:rPr lang="ar-SA" b="0"/>
            <a:t>تحديد المهام الأكثر أهمية وانجازها بفعالية عند ضيق الوقت</a:t>
          </a:r>
          <a:r>
            <a:rPr lang="ar-SA" b="1"/>
            <a:t>.</a:t>
          </a:r>
          <a:endParaRPr lang="ar-SA" b="1" u="none" dirty="0"/>
        </a:p>
      </dgm:t>
    </dgm:pt>
    <dgm:pt modelId="{673A572C-D7CB-4B6C-AF72-51E1971DA789}" type="parTrans" cxnId="{8CBF4F0E-A56E-4A05-AD5E-D6B7A874ABBE}">
      <dgm:prSet/>
      <dgm:spPr/>
      <dgm:t>
        <a:bodyPr/>
        <a:lstStyle/>
        <a:p>
          <a:pPr rtl="1"/>
          <a:endParaRPr lang="ar-SA" b="1">
            <a:solidFill>
              <a:schemeClr val="tx1"/>
            </a:solidFill>
          </a:endParaRPr>
        </a:p>
      </dgm:t>
    </dgm:pt>
    <dgm:pt modelId="{BC8D85BB-FA6A-486D-99BD-987C26DEB96F}" type="sibTrans" cxnId="{8CBF4F0E-A56E-4A05-AD5E-D6B7A874ABBE}">
      <dgm:prSet/>
      <dgm:spPr/>
      <dgm:t>
        <a:bodyPr/>
        <a:lstStyle/>
        <a:p>
          <a:pPr rtl="1"/>
          <a:endParaRPr lang="ar-SA" b="1">
            <a:solidFill>
              <a:schemeClr val="tx1"/>
            </a:solidFill>
          </a:endParaRPr>
        </a:p>
      </dgm:t>
    </dgm:pt>
    <dgm:pt modelId="{730FD733-81FA-492D-ACBA-DA381810DD99}">
      <dgm:prSet phldrT="[نص]" custT="1"/>
      <dgm:spPr/>
      <dgm:t>
        <a:bodyPr/>
        <a:lstStyle/>
        <a:p>
          <a:pPr rtl="1"/>
          <a:r>
            <a:rPr lang="ar-SA" sz="2800" b="1" u="none"/>
            <a:t>تفويض المهام والتحفيز</a:t>
          </a:r>
          <a:endParaRPr lang="ar-SA" sz="2800" b="1" u="none" dirty="0"/>
        </a:p>
      </dgm:t>
    </dgm:pt>
    <dgm:pt modelId="{737278D5-177F-4CAD-876C-19527734024D}" type="parTrans" cxnId="{6C029BAE-5CF7-42A1-9F2B-8651EE009918}">
      <dgm:prSet/>
      <dgm:spPr/>
      <dgm:t>
        <a:bodyPr/>
        <a:lstStyle/>
        <a:p>
          <a:pPr rtl="1"/>
          <a:endParaRPr lang="ar-SA" b="1">
            <a:solidFill>
              <a:schemeClr val="tx1"/>
            </a:solidFill>
          </a:endParaRPr>
        </a:p>
      </dgm:t>
    </dgm:pt>
    <dgm:pt modelId="{2AB0FCDE-ABD5-4B7E-B792-C9FBE08E60E7}" type="sibTrans" cxnId="{6C029BAE-5CF7-42A1-9F2B-8651EE009918}">
      <dgm:prSet/>
      <dgm:spPr/>
      <dgm:t>
        <a:bodyPr/>
        <a:lstStyle/>
        <a:p>
          <a:pPr rtl="1"/>
          <a:endParaRPr lang="ar-SA" b="1">
            <a:solidFill>
              <a:schemeClr val="tx1"/>
            </a:solidFill>
          </a:endParaRPr>
        </a:p>
      </dgm:t>
    </dgm:pt>
    <dgm:pt modelId="{05A207EA-779F-4C22-A071-6F50829969E8}">
      <dgm:prSet phldrT="[نص]"/>
      <dgm:spPr/>
      <dgm:t>
        <a:bodyPr/>
        <a:lstStyle/>
        <a:p>
          <a:pPr rtl="1"/>
          <a:r>
            <a:rPr lang="ar-SA" b="0"/>
            <a:t>الثقة بالفريق ومنح الصلاحيات والهامهم لتقديم أفضل ما لديهم دون ضغط مباشر..</a:t>
          </a:r>
          <a:endParaRPr lang="ar-SA" b="0" u="none" dirty="0"/>
        </a:p>
      </dgm:t>
    </dgm:pt>
    <dgm:pt modelId="{63C6DDD7-CC8C-4E7D-94E4-B578D47180EC}" type="parTrans" cxnId="{DE02151D-A9F0-43B8-9D0D-470B3CB56FD2}">
      <dgm:prSet/>
      <dgm:spPr/>
      <dgm:t>
        <a:bodyPr/>
        <a:lstStyle/>
        <a:p>
          <a:pPr rtl="1"/>
          <a:endParaRPr lang="ar-SA" b="1">
            <a:solidFill>
              <a:schemeClr val="tx1"/>
            </a:solidFill>
          </a:endParaRPr>
        </a:p>
      </dgm:t>
    </dgm:pt>
    <dgm:pt modelId="{9AA2A63E-E55F-47EA-839D-E84655227812}" type="sibTrans" cxnId="{DE02151D-A9F0-43B8-9D0D-470B3CB56FD2}">
      <dgm:prSet/>
      <dgm:spPr/>
      <dgm:t>
        <a:bodyPr/>
        <a:lstStyle/>
        <a:p>
          <a:pPr rtl="1"/>
          <a:endParaRPr lang="ar-SA" b="1">
            <a:solidFill>
              <a:schemeClr val="tx1"/>
            </a:solidFill>
          </a:endParaRPr>
        </a:p>
      </dgm:t>
    </dgm:pt>
    <dgm:pt modelId="{B9F58512-47FE-4F54-873D-329BCAF82000}" type="pres">
      <dgm:prSet presAssocID="{6DB1346D-9262-4596-A915-192CC79AA711}" presName="Name0" presStyleCnt="0">
        <dgm:presLayoutVars>
          <dgm:dir val="rev"/>
          <dgm:animLvl val="lvl"/>
          <dgm:resizeHandles val="exact"/>
        </dgm:presLayoutVars>
      </dgm:prSet>
      <dgm:spPr/>
    </dgm:pt>
    <dgm:pt modelId="{A72C8588-14D3-47AE-9878-CEAFE02CA1C6}" type="pres">
      <dgm:prSet presAssocID="{0D6D6B26-3760-4741-9452-7A8A3336725E}" presName="linNode" presStyleCnt="0"/>
      <dgm:spPr/>
    </dgm:pt>
    <dgm:pt modelId="{DC0AB86F-2E4A-4A81-9948-855138C37B2E}" type="pres">
      <dgm:prSet presAssocID="{0D6D6B26-3760-4741-9452-7A8A3336725E}" presName="parentText" presStyleLbl="node1" presStyleIdx="0" presStyleCnt="7" custLinFactNeighborY="-151">
        <dgm:presLayoutVars>
          <dgm:chMax val="1"/>
          <dgm:bulletEnabled val="1"/>
        </dgm:presLayoutVars>
      </dgm:prSet>
      <dgm:spPr/>
    </dgm:pt>
    <dgm:pt modelId="{5C4C592C-EE47-4C6D-8AAF-6567BAC79CF5}" type="pres">
      <dgm:prSet presAssocID="{0D6D6B26-3760-4741-9452-7A8A3336725E}" presName="descendantText" presStyleLbl="alignAccFollowNode1" presStyleIdx="0" presStyleCnt="7">
        <dgm:presLayoutVars>
          <dgm:bulletEnabled val="1"/>
        </dgm:presLayoutVars>
      </dgm:prSet>
      <dgm:spPr/>
    </dgm:pt>
    <dgm:pt modelId="{82DD714B-E3AA-4F55-8562-858BAAF3D51F}" type="pres">
      <dgm:prSet presAssocID="{2359291A-ED00-4819-B1A0-EAFCE88CBB83}" presName="sp" presStyleCnt="0"/>
      <dgm:spPr/>
    </dgm:pt>
    <dgm:pt modelId="{980D88CE-935C-471D-88A4-F62BD80F8866}" type="pres">
      <dgm:prSet presAssocID="{59696ED1-AA2F-4892-B0D0-D71468EF26B7}" presName="linNode" presStyleCnt="0"/>
      <dgm:spPr/>
    </dgm:pt>
    <dgm:pt modelId="{34A2F1A7-DE3B-4368-85EC-62D87204D45F}" type="pres">
      <dgm:prSet presAssocID="{59696ED1-AA2F-4892-B0D0-D71468EF26B7}" presName="parentText" presStyleLbl="node1" presStyleIdx="1" presStyleCnt="7">
        <dgm:presLayoutVars>
          <dgm:chMax val="1"/>
          <dgm:bulletEnabled val="1"/>
        </dgm:presLayoutVars>
      </dgm:prSet>
      <dgm:spPr/>
    </dgm:pt>
    <dgm:pt modelId="{28259174-B44F-4538-865A-3822AE386A4A}" type="pres">
      <dgm:prSet presAssocID="{59696ED1-AA2F-4892-B0D0-D71468EF26B7}" presName="descendantText" presStyleLbl="alignAccFollowNode1" presStyleIdx="1" presStyleCnt="7">
        <dgm:presLayoutVars>
          <dgm:bulletEnabled val="1"/>
        </dgm:presLayoutVars>
      </dgm:prSet>
      <dgm:spPr/>
    </dgm:pt>
    <dgm:pt modelId="{0C378711-42C0-41E5-858D-1AD31AB4AAE7}" type="pres">
      <dgm:prSet presAssocID="{680AC4F8-ADF2-407A-B4DE-D5E6C478BB2D}" presName="sp" presStyleCnt="0"/>
      <dgm:spPr/>
    </dgm:pt>
    <dgm:pt modelId="{F798CD25-2BF2-477A-BC41-13F9AC5C6A57}" type="pres">
      <dgm:prSet presAssocID="{09237D54-975C-413A-87C9-088F091EFD69}" presName="linNode" presStyleCnt="0"/>
      <dgm:spPr/>
    </dgm:pt>
    <dgm:pt modelId="{CE723E59-5DF7-4455-87C5-AC73281BD346}" type="pres">
      <dgm:prSet presAssocID="{09237D54-975C-413A-87C9-088F091EFD69}" presName="parentText" presStyleLbl="node1" presStyleIdx="2" presStyleCnt="7" custLinFactNeighborX="-636" custLinFactNeighborY="3005">
        <dgm:presLayoutVars>
          <dgm:chMax val="1"/>
          <dgm:bulletEnabled val="1"/>
        </dgm:presLayoutVars>
      </dgm:prSet>
      <dgm:spPr/>
    </dgm:pt>
    <dgm:pt modelId="{326C4394-2E44-457E-AF35-DAD70F6BAE13}" type="pres">
      <dgm:prSet presAssocID="{09237D54-975C-413A-87C9-088F091EFD69}" presName="descendantText" presStyleLbl="alignAccFollowNode1" presStyleIdx="2" presStyleCnt="7">
        <dgm:presLayoutVars>
          <dgm:bulletEnabled val="1"/>
        </dgm:presLayoutVars>
      </dgm:prSet>
      <dgm:spPr/>
    </dgm:pt>
    <dgm:pt modelId="{E0A1AD26-ECEF-467B-AE84-E20714DBDFE3}" type="pres">
      <dgm:prSet presAssocID="{ADFC499C-3F51-4603-978D-F654112A9EBD}" presName="sp" presStyleCnt="0"/>
      <dgm:spPr/>
    </dgm:pt>
    <dgm:pt modelId="{A588A66C-1605-4340-9362-6E57EE3DFE13}" type="pres">
      <dgm:prSet presAssocID="{AB7A4A2F-677E-41CE-B447-292568B42402}" presName="linNode" presStyleCnt="0"/>
      <dgm:spPr/>
    </dgm:pt>
    <dgm:pt modelId="{A44FBA4E-44CB-47F8-BB5C-F81C879791E4}" type="pres">
      <dgm:prSet presAssocID="{AB7A4A2F-677E-41CE-B447-292568B42402}" presName="parentText" presStyleLbl="node1" presStyleIdx="3" presStyleCnt="7">
        <dgm:presLayoutVars>
          <dgm:chMax val="1"/>
          <dgm:bulletEnabled val="1"/>
        </dgm:presLayoutVars>
      </dgm:prSet>
      <dgm:spPr/>
    </dgm:pt>
    <dgm:pt modelId="{65F860EA-C422-41D3-B996-55F771185201}" type="pres">
      <dgm:prSet presAssocID="{AB7A4A2F-677E-41CE-B447-292568B42402}" presName="descendantText" presStyleLbl="alignAccFollowNode1" presStyleIdx="3" presStyleCnt="7">
        <dgm:presLayoutVars>
          <dgm:bulletEnabled val="1"/>
        </dgm:presLayoutVars>
      </dgm:prSet>
      <dgm:spPr/>
    </dgm:pt>
    <dgm:pt modelId="{F02C7CE7-C7AF-495F-940F-68A2E0E67E1B}" type="pres">
      <dgm:prSet presAssocID="{8A42C99C-2A0D-4B97-B244-CFD1420E0876}" presName="sp" presStyleCnt="0"/>
      <dgm:spPr/>
    </dgm:pt>
    <dgm:pt modelId="{DA36F36B-B619-4A90-BB6A-BD21570CCBD1}" type="pres">
      <dgm:prSet presAssocID="{C741E7A0-8BE5-4C2D-AAAB-0DEEBBB6BB9C}" presName="linNode" presStyleCnt="0"/>
      <dgm:spPr/>
    </dgm:pt>
    <dgm:pt modelId="{B7F6DADB-BABE-4897-886C-374FABDA0607}" type="pres">
      <dgm:prSet presAssocID="{C741E7A0-8BE5-4C2D-AAAB-0DEEBBB6BB9C}" presName="parentText" presStyleLbl="node1" presStyleIdx="4" presStyleCnt="7">
        <dgm:presLayoutVars>
          <dgm:chMax val="1"/>
          <dgm:bulletEnabled val="1"/>
        </dgm:presLayoutVars>
      </dgm:prSet>
      <dgm:spPr/>
    </dgm:pt>
    <dgm:pt modelId="{37C7362F-5D7F-4878-8A96-F8D026F26409}" type="pres">
      <dgm:prSet presAssocID="{C741E7A0-8BE5-4C2D-AAAB-0DEEBBB6BB9C}" presName="descendantText" presStyleLbl="alignAccFollowNode1" presStyleIdx="4" presStyleCnt="7">
        <dgm:presLayoutVars>
          <dgm:bulletEnabled val="1"/>
        </dgm:presLayoutVars>
      </dgm:prSet>
      <dgm:spPr/>
    </dgm:pt>
    <dgm:pt modelId="{A323397A-14B4-4ED7-B916-D761BAC70EE6}" type="pres">
      <dgm:prSet presAssocID="{03726BEF-9D87-45EA-BD89-B8A4B31BF4CA}" presName="sp" presStyleCnt="0"/>
      <dgm:spPr/>
    </dgm:pt>
    <dgm:pt modelId="{B12CFF95-AA80-4CE0-9E9F-AF9E8B125218}" type="pres">
      <dgm:prSet presAssocID="{169CCF2E-F190-4671-AB8D-ECDA2A43472E}" presName="linNode" presStyleCnt="0"/>
      <dgm:spPr/>
    </dgm:pt>
    <dgm:pt modelId="{9E923881-2CDE-4B27-951D-BDD4643FBD22}" type="pres">
      <dgm:prSet presAssocID="{169CCF2E-F190-4671-AB8D-ECDA2A43472E}" presName="parentText" presStyleLbl="node1" presStyleIdx="5" presStyleCnt="7">
        <dgm:presLayoutVars>
          <dgm:chMax val="1"/>
          <dgm:bulletEnabled val="1"/>
        </dgm:presLayoutVars>
      </dgm:prSet>
      <dgm:spPr/>
    </dgm:pt>
    <dgm:pt modelId="{95F050EF-8B3F-4BDE-835D-BE99800D7B7C}" type="pres">
      <dgm:prSet presAssocID="{169CCF2E-F190-4671-AB8D-ECDA2A43472E}" presName="descendantText" presStyleLbl="alignAccFollowNode1" presStyleIdx="5" presStyleCnt="7">
        <dgm:presLayoutVars>
          <dgm:bulletEnabled val="1"/>
        </dgm:presLayoutVars>
      </dgm:prSet>
      <dgm:spPr/>
    </dgm:pt>
    <dgm:pt modelId="{447C1681-7F85-4CAA-8016-452179871B00}" type="pres">
      <dgm:prSet presAssocID="{905E111A-4B47-4EF4-BF26-BD11C4145813}" presName="sp" presStyleCnt="0"/>
      <dgm:spPr/>
    </dgm:pt>
    <dgm:pt modelId="{9739F5F3-C580-465D-BE3E-A58B1653AB1B}" type="pres">
      <dgm:prSet presAssocID="{730FD733-81FA-492D-ACBA-DA381810DD99}" presName="linNode" presStyleCnt="0"/>
      <dgm:spPr/>
    </dgm:pt>
    <dgm:pt modelId="{B2B599BF-E229-423F-BC16-71BC01954A46}" type="pres">
      <dgm:prSet presAssocID="{730FD733-81FA-492D-ACBA-DA381810DD99}" presName="parentText" presStyleLbl="node1" presStyleIdx="6" presStyleCnt="7">
        <dgm:presLayoutVars>
          <dgm:chMax val="1"/>
          <dgm:bulletEnabled val="1"/>
        </dgm:presLayoutVars>
      </dgm:prSet>
      <dgm:spPr/>
    </dgm:pt>
    <dgm:pt modelId="{3FF56A7C-0EBD-458C-82EE-BBBC5C7FB88C}" type="pres">
      <dgm:prSet presAssocID="{730FD733-81FA-492D-ACBA-DA381810DD99}" presName="descendantText" presStyleLbl="alignAccFollowNode1" presStyleIdx="6" presStyleCnt="7">
        <dgm:presLayoutVars>
          <dgm:bulletEnabled val="1"/>
        </dgm:presLayoutVars>
      </dgm:prSet>
      <dgm:spPr/>
    </dgm:pt>
  </dgm:ptLst>
  <dgm:cxnLst>
    <dgm:cxn modelId="{8CBF4F0E-A56E-4A05-AD5E-D6B7A874ABBE}" srcId="{169CCF2E-F190-4671-AB8D-ECDA2A43472E}" destId="{B362CF40-1E92-48ED-87DC-294684F81AE0}" srcOrd="0" destOrd="0" parTransId="{673A572C-D7CB-4B6C-AF72-51E1971DA789}" sibTransId="{BC8D85BB-FA6A-486D-99BD-987C26DEB96F}"/>
    <dgm:cxn modelId="{B88F8015-D394-4A5E-92E5-5517E8362398}" srcId="{6DB1346D-9262-4596-A915-192CC79AA711}" destId="{169CCF2E-F190-4671-AB8D-ECDA2A43472E}" srcOrd="5" destOrd="0" parTransId="{AF537972-BAEF-4BC3-85AA-02321A8D0D46}" sibTransId="{905E111A-4B47-4EF4-BF26-BD11C4145813}"/>
    <dgm:cxn modelId="{6487351C-E7E8-40DA-A988-B80247B3880A}" srcId="{AB7A4A2F-677E-41CE-B447-292568B42402}" destId="{5FE4E983-1EF3-42CA-87DF-4BF18A165D0B}" srcOrd="0" destOrd="0" parTransId="{81507A85-E85B-4A6D-B1FF-9025BEEEA6CB}" sibTransId="{DF69F1AF-1471-4F11-A344-1C90955215F2}"/>
    <dgm:cxn modelId="{DE02151D-A9F0-43B8-9D0D-470B3CB56FD2}" srcId="{730FD733-81FA-492D-ACBA-DA381810DD99}" destId="{05A207EA-779F-4C22-A071-6F50829969E8}" srcOrd="0" destOrd="0" parTransId="{63C6DDD7-CC8C-4E7D-94E4-B578D47180EC}" sibTransId="{9AA2A63E-E55F-47EA-839D-E84655227812}"/>
    <dgm:cxn modelId="{5F8CB223-EE6E-4CFF-9A5E-EB5655269C40}" srcId="{6DB1346D-9262-4596-A915-192CC79AA711}" destId="{0D6D6B26-3760-4741-9452-7A8A3336725E}" srcOrd="0" destOrd="0" parTransId="{E3E4E2D5-A7D2-4EA4-A61A-5B578D642D1A}" sibTransId="{2359291A-ED00-4819-B1A0-EAFCE88CBB83}"/>
    <dgm:cxn modelId="{AD357B31-2078-44CC-9303-C711E0503E62}" type="presOf" srcId="{59696ED1-AA2F-4892-B0D0-D71468EF26B7}" destId="{34A2F1A7-DE3B-4368-85EC-62D87204D45F}" srcOrd="0" destOrd="0" presId="urn:microsoft.com/office/officeart/2005/8/layout/vList5"/>
    <dgm:cxn modelId="{55E5E938-405B-473E-9B92-4479BF90657C}" srcId="{6DB1346D-9262-4596-A915-192CC79AA711}" destId="{09237D54-975C-413A-87C9-088F091EFD69}" srcOrd="2" destOrd="0" parTransId="{28ECAE12-A3DD-48AB-8E15-C0D048013343}" sibTransId="{ADFC499C-3F51-4603-978D-F654112A9EBD}"/>
    <dgm:cxn modelId="{FC53EB3C-9511-48D7-B275-6A59FC1C0210}" srcId="{0D6D6B26-3760-4741-9452-7A8A3336725E}" destId="{F400C36D-C5DF-45F8-89D1-C31044DD458A}" srcOrd="0" destOrd="0" parTransId="{A34D7AF6-EBE3-48D3-9865-D3D93284A83F}" sibTransId="{D5DE28D7-1AA6-47D7-B77B-3BA8EF2CF916}"/>
    <dgm:cxn modelId="{BF7B0345-0054-4A8D-9346-E04C29F85E41}" type="presOf" srcId="{AB7A4A2F-677E-41CE-B447-292568B42402}" destId="{A44FBA4E-44CB-47F8-BB5C-F81C879791E4}" srcOrd="0" destOrd="0" presId="urn:microsoft.com/office/officeart/2005/8/layout/vList5"/>
    <dgm:cxn modelId="{87C82F65-6C1A-42D3-A814-72FC4A93F474}" type="presOf" srcId="{B362CF40-1E92-48ED-87DC-294684F81AE0}" destId="{95F050EF-8B3F-4BDE-835D-BE99800D7B7C}" srcOrd="0" destOrd="0" presId="urn:microsoft.com/office/officeart/2005/8/layout/vList5"/>
    <dgm:cxn modelId="{181B0766-B197-4473-8C0C-857D5A299B0C}" type="presOf" srcId="{730FD733-81FA-492D-ACBA-DA381810DD99}" destId="{B2B599BF-E229-423F-BC16-71BC01954A46}" srcOrd="0" destOrd="0" presId="urn:microsoft.com/office/officeart/2005/8/layout/vList5"/>
    <dgm:cxn modelId="{AC4F574D-08D4-4FAA-B7D6-8E05F966C790}" srcId="{6DB1346D-9262-4596-A915-192CC79AA711}" destId="{59696ED1-AA2F-4892-B0D0-D71468EF26B7}" srcOrd="1" destOrd="0" parTransId="{3E6B19F8-0487-4CBD-94DE-9D204B1B5D22}" sibTransId="{680AC4F8-ADF2-407A-B4DE-D5E6C478BB2D}"/>
    <dgm:cxn modelId="{139EE479-5568-4524-8EED-D9C0E65DA5B7}" type="presOf" srcId="{0D6D6B26-3760-4741-9452-7A8A3336725E}" destId="{DC0AB86F-2E4A-4A81-9948-855138C37B2E}" srcOrd="0" destOrd="0" presId="urn:microsoft.com/office/officeart/2005/8/layout/vList5"/>
    <dgm:cxn modelId="{D9C5C07A-3AF6-4B19-BF11-78ABCB8F06AE}" type="presOf" srcId="{169CCF2E-F190-4671-AB8D-ECDA2A43472E}" destId="{9E923881-2CDE-4B27-951D-BDD4643FBD22}" srcOrd="0" destOrd="0" presId="urn:microsoft.com/office/officeart/2005/8/layout/vList5"/>
    <dgm:cxn modelId="{C89F5889-F300-4BF2-972D-755A47CCB8CC}" type="presOf" srcId="{C741E7A0-8BE5-4C2D-AAAB-0DEEBBB6BB9C}" destId="{B7F6DADB-BABE-4897-886C-374FABDA0607}" srcOrd="0" destOrd="0" presId="urn:microsoft.com/office/officeart/2005/8/layout/vList5"/>
    <dgm:cxn modelId="{A3F9FE89-38D8-425A-813D-47E55A2347DF}" type="presOf" srcId="{09237D54-975C-413A-87C9-088F091EFD69}" destId="{CE723E59-5DF7-4455-87C5-AC73281BD346}" srcOrd="0" destOrd="0" presId="urn:microsoft.com/office/officeart/2005/8/layout/vList5"/>
    <dgm:cxn modelId="{30E37F92-7020-47DA-9A24-49CBD28D1958}" srcId="{09237D54-975C-413A-87C9-088F091EFD69}" destId="{E25143FA-3188-4527-A578-A3651C25DF02}" srcOrd="0" destOrd="0" parTransId="{7918C5A5-0B38-4F6C-93D3-C0DC7A99703E}" sibTransId="{47516F89-D2F4-4631-B793-AE9CCE5C68CB}"/>
    <dgm:cxn modelId="{6E708E93-5977-4472-91E6-5883AA3936E7}" srcId="{6DB1346D-9262-4596-A915-192CC79AA711}" destId="{C741E7A0-8BE5-4C2D-AAAB-0DEEBBB6BB9C}" srcOrd="4" destOrd="0" parTransId="{60E31F89-9001-433D-A7B9-2C3B9C54DDC3}" sibTransId="{03726BEF-9D87-45EA-BD89-B8A4B31BF4CA}"/>
    <dgm:cxn modelId="{4AC5B199-BFB4-4A17-A7E1-36500AB8A3A2}" type="presOf" srcId="{5FE4E983-1EF3-42CA-87DF-4BF18A165D0B}" destId="{65F860EA-C422-41D3-B996-55F771185201}" srcOrd="0" destOrd="0" presId="urn:microsoft.com/office/officeart/2005/8/layout/vList5"/>
    <dgm:cxn modelId="{44DA71A3-68BC-44E4-B9DF-E9BDE55C9498}" type="presOf" srcId="{FF9F94FE-2EA5-45B2-8A16-5CFE461F7201}" destId="{28259174-B44F-4538-865A-3822AE386A4A}" srcOrd="0" destOrd="0" presId="urn:microsoft.com/office/officeart/2005/8/layout/vList5"/>
    <dgm:cxn modelId="{6C029BAE-5CF7-42A1-9F2B-8651EE009918}" srcId="{6DB1346D-9262-4596-A915-192CC79AA711}" destId="{730FD733-81FA-492D-ACBA-DA381810DD99}" srcOrd="6" destOrd="0" parTransId="{737278D5-177F-4CAD-876C-19527734024D}" sibTransId="{2AB0FCDE-ABD5-4B7E-B792-C9FBE08E60E7}"/>
    <dgm:cxn modelId="{F8D9C2BB-FF19-4565-ABBE-3B6193844D04}" type="presOf" srcId="{05A207EA-779F-4C22-A071-6F50829969E8}" destId="{3FF56A7C-0EBD-458C-82EE-BBBC5C7FB88C}" srcOrd="0" destOrd="0" presId="urn:microsoft.com/office/officeart/2005/8/layout/vList5"/>
    <dgm:cxn modelId="{B9622CCA-23C8-48D0-B5D0-2261667A549D}" srcId="{6DB1346D-9262-4596-A915-192CC79AA711}" destId="{AB7A4A2F-677E-41CE-B447-292568B42402}" srcOrd="3" destOrd="0" parTransId="{91535BEE-D9F7-4462-A66E-53D7AEB307C7}" sibTransId="{8A42C99C-2A0D-4B97-B244-CFD1420E0876}"/>
    <dgm:cxn modelId="{CF2ADCD4-FF84-4042-A844-E2100F073DB1}" type="presOf" srcId="{59A28BCB-19AA-4CD4-9598-78FA3747D7CF}" destId="{37C7362F-5D7F-4878-8A96-F8D026F26409}" srcOrd="0" destOrd="0" presId="urn:microsoft.com/office/officeart/2005/8/layout/vList5"/>
    <dgm:cxn modelId="{697D0BDF-9447-4446-B093-FDB8E5650C22}" type="presOf" srcId="{6DB1346D-9262-4596-A915-192CC79AA711}" destId="{B9F58512-47FE-4F54-873D-329BCAF82000}" srcOrd="0" destOrd="0" presId="urn:microsoft.com/office/officeart/2005/8/layout/vList5"/>
    <dgm:cxn modelId="{56B251DF-BC85-421C-94CE-BDBF1D1F8AE7}" type="presOf" srcId="{E25143FA-3188-4527-A578-A3651C25DF02}" destId="{326C4394-2E44-457E-AF35-DAD70F6BAE13}" srcOrd="0" destOrd="0" presId="urn:microsoft.com/office/officeart/2005/8/layout/vList5"/>
    <dgm:cxn modelId="{230628E9-4179-428C-B0C7-886C4C1C2915}" srcId="{C741E7A0-8BE5-4C2D-AAAB-0DEEBBB6BB9C}" destId="{59A28BCB-19AA-4CD4-9598-78FA3747D7CF}" srcOrd="0" destOrd="0" parTransId="{A3FDAD21-0707-45A7-BE84-9AFCD2B118B0}" sibTransId="{D68ED718-CE39-4510-9061-D634D7BB5A15}"/>
    <dgm:cxn modelId="{B4A250E9-20EE-4E01-833C-83AB72AA75CE}" srcId="{59696ED1-AA2F-4892-B0D0-D71468EF26B7}" destId="{FF9F94FE-2EA5-45B2-8A16-5CFE461F7201}" srcOrd="0" destOrd="0" parTransId="{4F540706-F436-45C1-8ABC-6777AA77AE59}" sibTransId="{06339B38-8E4C-4491-975A-16FB75BE05F7}"/>
    <dgm:cxn modelId="{10534CFF-6F1B-4A9E-B72A-47D13A3B491E}" type="presOf" srcId="{F400C36D-C5DF-45F8-89D1-C31044DD458A}" destId="{5C4C592C-EE47-4C6D-8AAF-6567BAC79CF5}" srcOrd="0" destOrd="0" presId="urn:microsoft.com/office/officeart/2005/8/layout/vList5"/>
    <dgm:cxn modelId="{73F7B2DE-16C2-4824-A733-EB1F2BD94318}" type="presParOf" srcId="{B9F58512-47FE-4F54-873D-329BCAF82000}" destId="{A72C8588-14D3-47AE-9878-CEAFE02CA1C6}" srcOrd="0" destOrd="0" presId="urn:microsoft.com/office/officeart/2005/8/layout/vList5"/>
    <dgm:cxn modelId="{3799D050-5860-4328-885B-3B6E5AD207F4}" type="presParOf" srcId="{A72C8588-14D3-47AE-9878-CEAFE02CA1C6}" destId="{DC0AB86F-2E4A-4A81-9948-855138C37B2E}" srcOrd="0" destOrd="0" presId="urn:microsoft.com/office/officeart/2005/8/layout/vList5"/>
    <dgm:cxn modelId="{492CB86C-51D0-4811-B7AC-D84CA1CC0D2E}" type="presParOf" srcId="{A72C8588-14D3-47AE-9878-CEAFE02CA1C6}" destId="{5C4C592C-EE47-4C6D-8AAF-6567BAC79CF5}" srcOrd="1" destOrd="0" presId="urn:microsoft.com/office/officeart/2005/8/layout/vList5"/>
    <dgm:cxn modelId="{09B4A7E8-B94D-4617-81D3-F3634CAA1C52}" type="presParOf" srcId="{B9F58512-47FE-4F54-873D-329BCAF82000}" destId="{82DD714B-E3AA-4F55-8562-858BAAF3D51F}" srcOrd="1" destOrd="0" presId="urn:microsoft.com/office/officeart/2005/8/layout/vList5"/>
    <dgm:cxn modelId="{1E470780-4396-479B-B7C2-30D23E01DC6A}" type="presParOf" srcId="{B9F58512-47FE-4F54-873D-329BCAF82000}" destId="{980D88CE-935C-471D-88A4-F62BD80F8866}" srcOrd="2" destOrd="0" presId="urn:microsoft.com/office/officeart/2005/8/layout/vList5"/>
    <dgm:cxn modelId="{83028088-9042-4C38-84C2-92D10A217684}" type="presParOf" srcId="{980D88CE-935C-471D-88A4-F62BD80F8866}" destId="{34A2F1A7-DE3B-4368-85EC-62D87204D45F}" srcOrd="0" destOrd="0" presId="urn:microsoft.com/office/officeart/2005/8/layout/vList5"/>
    <dgm:cxn modelId="{6BBAA1A0-63AE-4797-B154-B3080916E422}" type="presParOf" srcId="{980D88CE-935C-471D-88A4-F62BD80F8866}" destId="{28259174-B44F-4538-865A-3822AE386A4A}" srcOrd="1" destOrd="0" presId="urn:microsoft.com/office/officeart/2005/8/layout/vList5"/>
    <dgm:cxn modelId="{84FEE369-CBE9-4625-AA4D-106876E862DF}" type="presParOf" srcId="{B9F58512-47FE-4F54-873D-329BCAF82000}" destId="{0C378711-42C0-41E5-858D-1AD31AB4AAE7}" srcOrd="3" destOrd="0" presId="urn:microsoft.com/office/officeart/2005/8/layout/vList5"/>
    <dgm:cxn modelId="{1CFF6AFE-572D-4852-84FE-DA2983DA4351}" type="presParOf" srcId="{B9F58512-47FE-4F54-873D-329BCAF82000}" destId="{F798CD25-2BF2-477A-BC41-13F9AC5C6A57}" srcOrd="4" destOrd="0" presId="urn:microsoft.com/office/officeart/2005/8/layout/vList5"/>
    <dgm:cxn modelId="{765577CD-569C-4320-A569-BCF03D354C65}" type="presParOf" srcId="{F798CD25-2BF2-477A-BC41-13F9AC5C6A57}" destId="{CE723E59-5DF7-4455-87C5-AC73281BD346}" srcOrd="0" destOrd="0" presId="urn:microsoft.com/office/officeart/2005/8/layout/vList5"/>
    <dgm:cxn modelId="{25C0CEE5-CA57-4957-8B6C-D8EDC8B41DA0}" type="presParOf" srcId="{F798CD25-2BF2-477A-BC41-13F9AC5C6A57}" destId="{326C4394-2E44-457E-AF35-DAD70F6BAE13}" srcOrd="1" destOrd="0" presId="urn:microsoft.com/office/officeart/2005/8/layout/vList5"/>
    <dgm:cxn modelId="{8A4688F1-5DC5-4230-A7B6-01A2C728A67B}" type="presParOf" srcId="{B9F58512-47FE-4F54-873D-329BCAF82000}" destId="{E0A1AD26-ECEF-467B-AE84-E20714DBDFE3}" srcOrd="5" destOrd="0" presId="urn:microsoft.com/office/officeart/2005/8/layout/vList5"/>
    <dgm:cxn modelId="{BB0C560D-CF17-43A9-9BE0-6C032220B1E8}" type="presParOf" srcId="{B9F58512-47FE-4F54-873D-329BCAF82000}" destId="{A588A66C-1605-4340-9362-6E57EE3DFE13}" srcOrd="6" destOrd="0" presId="urn:microsoft.com/office/officeart/2005/8/layout/vList5"/>
    <dgm:cxn modelId="{01B5D1E2-EBDF-4128-A48A-E09F1085DF2B}" type="presParOf" srcId="{A588A66C-1605-4340-9362-6E57EE3DFE13}" destId="{A44FBA4E-44CB-47F8-BB5C-F81C879791E4}" srcOrd="0" destOrd="0" presId="urn:microsoft.com/office/officeart/2005/8/layout/vList5"/>
    <dgm:cxn modelId="{AD0FB021-38CA-495E-B374-EC8050B3388A}" type="presParOf" srcId="{A588A66C-1605-4340-9362-6E57EE3DFE13}" destId="{65F860EA-C422-41D3-B996-55F771185201}" srcOrd="1" destOrd="0" presId="urn:microsoft.com/office/officeart/2005/8/layout/vList5"/>
    <dgm:cxn modelId="{38FC8669-A52A-485F-8A5B-F2F83D64C9C4}" type="presParOf" srcId="{B9F58512-47FE-4F54-873D-329BCAF82000}" destId="{F02C7CE7-C7AF-495F-940F-68A2E0E67E1B}" srcOrd="7" destOrd="0" presId="urn:microsoft.com/office/officeart/2005/8/layout/vList5"/>
    <dgm:cxn modelId="{5994CBA6-F775-45F9-B98F-C720F765CC3D}" type="presParOf" srcId="{B9F58512-47FE-4F54-873D-329BCAF82000}" destId="{DA36F36B-B619-4A90-BB6A-BD21570CCBD1}" srcOrd="8" destOrd="0" presId="urn:microsoft.com/office/officeart/2005/8/layout/vList5"/>
    <dgm:cxn modelId="{64464862-7078-4610-8898-60D18942A2AF}" type="presParOf" srcId="{DA36F36B-B619-4A90-BB6A-BD21570CCBD1}" destId="{B7F6DADB-BABE-4897-886C-374FABDA0607}" srcOrd="0" destOrd="0" presId="urn:microsoft.com/office/officeart/2005/8/layout/vList5"/>
    <dgm:cxn modelId="{E2704D31-D5BD-42FF-B5DA-409EB75156C8}" type="presParOf" srcId="{DA36F36B-B619-4A90-BB6A-BD21570CCBD1}" destId="{37C7362F-5D7F-4878-8A96-F8D026F26409}" srcOrd="1" destOrd="0" presId="urn:microsoft.com/office/officeart/2005/8/layout/vList5"/>
    <dgm:cxn modelId="{376FBB5A-6D45-4278-A105-90B44C9AAD3A}" type="presParOf" srcId="{B9F58512-47FE-4F54-873D-329BCAF82000}" destId="{A323397A-14B4-4ED7-B916-D761BAC70EE6}" srcOrd="9" destOrd="0" presId="urn:microsoft.com/office/officeart/2005/8/layout/vList5"/>
    <dgm:cxn modelId="{975641D4-D32C-4F9D-82B7-A5C895CA90B0}" type="presParOf" srcId="{B9F58512-47FE-4F54-873D-329BCAF82000}" destId="{B12CFF95-AA80-4CE0-9E9F-AF9E8B125218}" srcOrd="10" destOrd="0" presId="urn:microsoft.com/office/officeart/2005/8/layout/vList5"/>
    <dgm:cxn modelId="{30F45E39-46E8-4724-8FD1-A9E850294207}" type="presParOf" srcId="{B12CFF95-AA80-4CE0-9E9F-AF9E8B125218}" destId="{9E923881-2CDE-4B27-951D-BDD4643FBD22}" srcOrd="0" destOrd="0" presId="urn:microsoft.com/office/officeart/2005/8/layout/vList5"/>
    <dgm:cxn modelId="{FF5E9396-C53B-425A-B291-242FA41AE9E5}" type="presParOf" srcId="{B12CFF95-AA80-4CE0-9E9F-AF9E8B125218}" destId="{95F050EF-8B3F-4BDE-835D-BE99800D7B7C}" srcOrd="1" destOrd="0" presId="urn:microsoft.com/office/officeart/2005/8/layout/vList5"/>
    <dgm:cxn modelId="{AF083491-117C-4554-939E-502E2DDCC94A}" type="presParOf" srcId="{B9F58512-47FE-4F54-873D-329BCAF82000}" destId="{447C1681-7F85-4CAA-8016-452179871B00}" srcOrd="11" destOrd="0" presId="urn:microsoft.com/office/officeart/2005/8/layout/vList5"/>
    <dgm:cxn modelId="{BDF19EC9-0188-4EC6-81FC-990EBA2FE228}" type="presParOf" srcId="{B9F58512-47FE-4F54-873D-329BCAF82000}" destId="{9739F5F3-C580-465D-BE3E-A58B1653AB1B}" srcOrd="12" destOrd="0" presId="urn:microsoft.com/office/officeart/2005/8/layout/vList5"/>
    <dgm:cxn modelId="{1A3C43D0-97EC-4C75-96D7-FEAAEC862FFA}" type="presParOf" srcId="{9739F5F3-C580-465D-BE3E-A58B1653AB1B}" destId="{B2B599BF-E229-423F-BC16-71BC01954A46}" srcOrd="0" destOrd="0" presId="urn:microsoft.com/office/officeart/2005/8/layout/vList5"/>
    <dgm:cxn modelId="{B8598E90-B704-4EF7-A491-A35C32089FDB}" type="presParOf" srcId="{9739F5F3-C580-465D-BE3E-A58B1653AB1B}" destId="{3FF56A7C-0EBD-458C-82EE-BBBC5C7FB88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441794"/>
          <a:ext cx="9230732" cy="680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461536" y="43274"/>
          <a:ext cx="7492963" cy="7970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230" tIns="0" rIns="244230" bIns="0" numCol="1" spcCol="1270" anchor="ctr" anchorCtr="0">
          <a:noAutofit/>
        </a:bodyPr>
        <a:lstStyle/>
        <a:p>
          <a:pPr marL="0" lvl="0" indent="0" algn="r" defTabSz="1244600" rtl="1">
            <a:lnSpc>
              <a:spcPct val="90000"/>
            </a:lnSpc>
            <a:spcBef>
              <a:spcPct val="0"/>
            </a:spcBef>
            <a:spcAft>
              <a:spcPct val="35000"/>
            </a:spcAft>
            <a:buNone/>
          </a:pPr>
          <a:r>
            <a:rPr lang="ar-SY" sz="2800" b="1" kern="1200" dirty="0">
              <a:solidFill>
                <a:schemeClr val="tx1"/>
              </a:solidFill>
              <a:effectLst/>
              <a:latin typeface="Times New Roman"/>
              <a:cs typeface="Times New Roman"/>
            </a:rPr>
            <a:t>مرحلة الإنذار المبكر: </a:t>
          </a:r>
          <a:r>
            <a:rPr lang="ar-SY" sz="2800" b="0" kern="1200" dirty="0">
              <a:solidFill>
                <a:schemeClr val="tx1"/>
              </a:solidFill>
              <a:effectLst/>
              <a:latin typeface="Times New Roman"/>
              <a:cs typeface="Times New Roman"/>
            </a:rPr>
            <a:t>إشارات أولية يمكن رصدها</a:t>
          </a:r>
        </a:p>
      </dsp:txBody>
      <dsp:txXfrm>
        <a:off x="500444" y="82182"/>
        <a:ext cx="7415147" cy="719224"/>
      </dsp:txXfrm>
    </dsp:sp>
    <dsp:sp modelId="{321F38F6-A466-4A24-8093-D81BC659E9FC}">
      <dsp:nvSpPr>
        <dsp:cNvPr id="0" name=""/>
        <dsp:cNvSpPr/>
      </dsp:nvSpPr>
      <dsp:spPr>
        <a:xfrm>
          <a:off x="0" y="1666514"/>
          <a:ext cx="9230732" cy="680400"/>
        </a:xfrm>
        <a:prstGeom prst="rect">
          <a:avLst/>
        </a:prstGeom>
        <a:solidFill>
          <a:schemeClr val="lt1">
            <a:alpha val="90000"/>
            <a:hueOff val="0"/>
            <a:satOff val="0"/>
            <a:lumOff val="0"/>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59007C-5ADE-4DAA-94F1-D8C4F28DCFE1}">
      <dsp:nvSpPr>
        <dsp:cNvPr id="0" name=""/>
        <dsp:cNvSpPr/>
      </dsp:nvSpPr>
      <dsp:spPr>
        <a:xfrm>
          <a:off x="461536" y="1267994"/>
          <a:ext cx="7492963" cy="797040"/>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230" tIns="0" rIns="244230"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مرحلة الانفجار: </a:t>
          </a:r>
          <a:r>
            <a:rPr lang="ar-SA" sz="2800" b="0" kern="1200" dirty="0">
              <a:solidFill>
                <a:schemeClr val="tx1"/>
              </a:solidFill>
              <a:effectLst/>
              <a:latin typeface="Times New Roman"/>
              <a:cs typeface="Times New Roman"/>
            </a:rPr>
            <a:t>الأزمة تتفاقم وتظهر بشكل واضح</a:t>
          </a:r>
          <a:endParaRPr lang="ar-SY" sz="2800" b="0" kern="1200" dirty="0">
            <a:solidFill>
              <a:schemeClr val="tx1"/>
            </a:solidFill>
            <a:effectLst/>
            <a:latin typeface="Times New Roman"/>
            <a:cs typeface="Times New Roman"/>
          </a:endParaRPr>
        </a:p>
      </dsp:txBody>
      <dsp:txXfrm>
        <a:off x="500444" y="1306902"/>
        <a:ext cx="7415147" cy="719224"/>
      </dsp:txXfrm>
    </dsp:sp>
    <dsp:sp modelId="{E4E457F0-7E20-4458-B4F3-6F202C4E81DC}">
      <dsp:nvSpPr>
        <dsp:cNvPr id="0" name=""/>
        <dsp:cNvSpPr/>
      </dsp:nvSpPr>
      <dsp:spPr>
        <a:xfrm>
          <a:off x="0" y="2891234"/>
          <a:ext cx="9230732" cy="680400"/>
        </a:xfrm>
        <a:prstGeom prst="rect">
          <a:avLst/>
        </a:prstGeom>
        <a:solidFill>
          <a:schemeClr val="lt1">
            <a:alpha val="90000"/>
            <a:hueOff val="0"/>
            <a:satOff val="0"/>
            <a:lumOff val="0"/>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dsp:style>
    </dsp:sp>
    <dsp:sp modelId="{AB5F7D16-72A8-416B-8D16-058D837CF083}">
      <dsp:nvSpPr>
        <dsp:cNvPr id="0" name=""/>
        <dsp:cNvSpPr/>
      </dsp:nvSpPr>
      <dsp:spPr>
        <a:xfrm>
          <a:off x="416933" y="2512783"/>
          <a:ext cx="7492963" cy="797040"/>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230" tIns="0" rIns="244230"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مرحلة الاحتواء: </a:t>
          </a:r>
          <a:r>
            <a:rPr lang="ar-SA" sz="2800" b="0" kern="1200" dirty="0">
              <a:solidFill>
                <a:schemeClr val="tx1"/>
              </a:solidFill>
              <a:effectLst/>
              <a:latin typeface="Times New Roman"/>
              <a:cs typeface="Times New Roman"/>
            </a:rPr>
            <a:t>محاولة السيطرة على التداعيات</a:t>
          </a:r>
          <a:endParaRPr lang="ar-SY" sz="2800" b="0" kern="1200" dirty="0">
            <a:solidFill>
              <a:schemeClr val="tx1"/>
            </a:solidFill>
            <a:effectLst/>
            <a:latin typeface="Times New Roman"/>
            <a:cs typeface="Times New Roman"/>
          </a:endParaRPr>
        </a:p>
      </dsp:txBody>
      <dsp:txXfrm>
        <a:off x="455841" y="2551691"/>
        <a:ext cx="7415147" cy="719224"/>
      </dsp:txXfrm>
    </dsp:sp>
    <dsp:sp modelId="{5326F08E-68A3-4F68-A38E-1BB7B502DAF8}">
      <dsp:nvSpPr>
        <dsp:cNvPr id="0" name=""/>
        <dsp:cNvSpPr/>
      </dsp:nvSpPr>
      <dsp:spPr>
        <a:xfrm>
          <a:off x="0" y="4115954"/>
          <a:ext cx="9230732" cy="680400"/>
        </a:xfrm>
        <a:prstGeom prst="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C8D82AC5-B230-412C-B19A-6358B096F8F0}">
      <dsp:nvSpPr>
        <dsp:cNvPr id="0" name=""/>
        <dsp:cNvSpPr/>
      </dsp:nvSpPr>
      <dsp:spPr>
        <a:xfrm>
          <a:off x="461536" y="3717434"/>
          <a:ext cx="7492963" cy="79704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230" tIns="0" rIns="244230"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مرحلة التعافي: </a:t>
          </a:r>
          <a:r>
            <a:rPr lang="ar-SA" sz="2800" b="0" kern="1200" dirty="0">
              <a:solidFill>
                <a:schemeClr val="tx1"/>
              </a:solidFill>
              <a:effectLst/>
              <a:latin typeface="Times New Roman"/>
              <a:cs typeface="Times New Roman"/>
            </a:rPr>
            <a:t>العودة التدريجية إلى الوضع الطبيعي</a:t>
          </a:r>
          <a:endParaRPr lang="ar-SY" sz="2800" b="0" kern="1200" dirty="0">
            <a:solidFill>
              <a:schemeClr val="tx1"/>
            </a:solidFill>
            <a:cs typeface="+mj-cs"/>
          </a:endParaRPr>
        </a:p>
      </dsp:txBody>
      <dsp:txXfrm>
        <a:off x="500444" y="3756342"/>
        <a:ext cx="7415147" cy="71922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51A43-D3D9-4A04-9B39-AFB14283A306}">
      <dsp:nvSpPr>
        <dsp:cNvPr id="0" name=""/>
        <dsp:cNvSpPr/>
      </dsp:nvSpPr>
      <dsp:spPr>
        <a:xfrm>
          <a:off x="10192391" y="-952392"/>
          <a:ext cx="7410552" cy="7410552"/>
        </a:xfrm>
        <a:prstGeom prst="blockArc">
          <a:avLst>
            <a:gd name="adj1" fmla="val 8100000"/>
            <a:gd name="adj2" fmla="val 13500000"/>
            <a:gd name="adj3" fmla="val 291"/>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AF36E1-5D5D-491C-91F3-D6E2B10A4657}">
      <dsp:nvSpPr>
        <dsp:cNvPr id="0" name=""/>
        <dsp:cNvSpPr/>
      </dsp:nvSpPr>
      <dsp:spPr>
        <a:xfrm>
          <a:off x="73502" y="250292"/>
          <a:ext cx="10922142" cy="50036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397164" bIns="50800" numCol="1" spcCol="1270" anchor="ctr" anchorCtr="0">
          <a:noAutofit/>
        </a:bodyPr>
        <a:lstStyle/>
        <a:p>
          <a:pPr marL="0" lvl="0" indent="0" algn="r" defTabSz="889000" rtl="1">
            <a:lnSpc>
              <a:spcPct val="90000"/>
            </a:lnSpc>
            <a:spcBef>
              <a:spcPct val="0"/>
            </a:spcBef>
            <a:spcAft>
              <a:spcPct val="35000"/>
            </a:spcAft>
            <a:buNone/>
          </a:pPr>
          <a:r>
            <a:rPr lang="ar-SA" sz="2000" b="1" kern="1200" dirty="0">
              <a:solidFill>
                <a:schemeClr val="tx1"/>
              </a:solidFill>
              <a:effectLst/>
              <a:latin typeface="Times New Roman"/>
              <a:cs typeface="Times New Roman"/>
            </a:rPr>
            <a:t>النمط التحليلي</a:t>
          </a:r>
          <a:r>
            <a:rPr lang="ar-SA" sz="2000" b="0" kern="1200" dirty="0">
              <a:solidFill>
                <a:schemeClr val="tx1"/>
              </a:solidFill>
              <a:effectLst/>
              <a:latin typeface="Times New Roman"/>
              <a:cs typeface="Times New Roman"/>
            </a:rPr>
            <a:t>: يعتمد على جمع البيانات والوقائع الدقيقة قبل اتخاذ القرار لضمان السلامة والجودة</a:t>
          </a:r>
          <a:endParaRPr lang="ar-SY" sz="2000" b="0" kern="1200" dirty="0">
            <a:solidFill>
              <a:schemeClr val="tx1"/>
            </a:solidFill>
            <a:effectLst/>
            <a:latin typeface="Times New Roman"/>
            <a:cs typeface="Times New Roman"/>
          </a:endParaRPr>
        </a:p>
      </dsp:txBody>
      <dsp:txXfrm>
        <a:off x="73502" y="250292"/>
        <a:ext cx="10922142" cy="500364"/>
      </dsp:txXfrm>
    </dsp:sp>
    <dsp:sp modelId="{DD5D6645-6B82-4B60-B9B8-4B53C4304DF4}">
      <dsp:nvSpPr>
        <dsp:cNvPr id="0" name=""/>
        <dsp:cNvSpPr/>
      </dsp:nvSpPr>
      <dsp:spPr>
        <a:xfrm>
          <a:off x="10682916" y="187746"/>
          <a:ext cx="625455" cy="625455"/>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035FAA-35DD-438A-96DE-85D1061ADA9F}">
      <dsp:nvSpPr>
        <dsp:cNvPr id="0" name=""/>
        <dsp:cNvSpPr/>
      </dsp:nvSpPr>
      <dsp:spPr>
        <a:xfrm>
          <a:off x="73502" y="886788"/>
          <a:ext cx="10469017" cy="729345"/>
        </a:xfrm>
        <a:prstGeom prst="rect">
          <a:avLst/>
        </a:prstGeom>
        <a:solidFill>
          <a:schemeClr val="accent5">
            <a:hueOff val="-1126424"/>
            <a:satOff val="-2903"/>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397164" bIns="50800" numCol="1" spcCol="1270" anchor="ctr" anchorCtr="0">
          <a:noAutofit/>
        </a:bodyPr>
        <a:lstStyle/>
        <a:p>
          <a:pPr marL="0" lvl="0" indent="0" algn="r" defTabSz="889000" rtl="1">
            <a:lnSpc>
              <a:spcPct val="90000"/>
            </a:lnSpc>
            <a:spcBef>
              <a:spcPct val="0"/>
            </a:spcBef>
            <a:spcAft>
              <a:spcPct val="35000"/>
            </a:spcAft>
            <a:buNone/>
          </a:pPr>
          <a:r>
            <a:rPr lang="ar-SA" sz="2000" b="1" kern="1200" dirty="0">
              <a:solidFill>
                <a:schemeClr val="tx1"/>
              </a:solidFill>
              <a:effectLst/>
              <a:latin typeface="Times New Roman"/>
              <a:cs typeface="Times New Roman"/>
            </a:rPr>
            <a:t>النمط العملي (الإنجازي</a:t>
          </a:r>
          <a:r>
            <a:rPr lang="ar-SA" sz="2000" b="0" kern="1200" dirty="0">
              <a:solidFill>
                <a:schemeClr val="tx1"/>
              </a:solidFill>
              <a:effectLst/>
              <a:latin typeface="Times New Roman"/>
              <a:cs typeface="Times New Roman"/>
            </a:rPr>
            <a:t>):يتميز بالسرعة في اتخاذ القرارات الحزم والتركيز العالي على النتائج وهو فعال جداً في أوقات الأزمة  والضغوط</a:t>
          </a:r>
          <a:endParaRPr lang="ar-SY" sz="2000" b="0" kern="1200" dirty="0">
            <a:solidFill>
              <a:schemeClr val="tx1"/>
            </a:solidFill>
            <a:effectLst/>
            <a:latin typeface="Times New Roman"/>
            <a:cs typeface="Times New Roman"/>
          </a:endParaRPr>
        </a:p>
      </dsp:txBody>
      <dsp:txXfrm>
        <a:off x="73502" y="886788"/>
        <a:ext cx="10469017" cy="729345"/>
      </dsp:txXfrm>
    </dsp:sp>
    <dsp:sp modelId="{2C63DB5C-F089-4681-95F4-C8F0056E4F4D}">
      <dsp:nvSpPr>
        <dsp:cNvPr id="0" name=""/>
        <dsp:cNvSpPr/>
      </dsp:nvSpPr>
      <dsp:spPr>
        <a:xfrm>
          <a:off x="10229792" y="938733"/>
          <a:ext cx="625455" cy="625455"/>
        </a:xfrm>
        <a:prstGeom prst="ellipse">
          <a:avLst/>
        </a:prstGeom>
        <a:solidFill>
          <a:schemeClr val="lt1">
            <a:hueOff val="0"/>
            <a:satOff val="0"/>
            <a:lumOff val="0"/>
            <a:alphaOff val="0"/>
          </a:schemeClr>
        </a:solidFill>
        <a:ln w="12700" cap="flat" cmpd="sng" algn="ctr">
          <a:solidFill>
            <a:schemeClr val="accent5">
              <a:hueOff val="-1126424"/>
              <a:satOff val="-2903"/>
              <a:lumOff val="-1961"/>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9911B3-C4E1-4481-A6B5-FCB9CE915E47}">
      <dsp:nvSpPr>
        <dsp:cNvPr id="0" name=""/>
        <dsp:cNvSpPr/>
      </dsp:nvSpPr>
      <dsp:spPr>
        <a:xfrm>
          <a:off x="73502" y="1751715"/>
          <a:ext cx="10220707" cy="500364"/>
        </a:xfrm>
        <a:prstGeom prst="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397164" bIns="50800" numCol="1" spcCol="1270" anchor="ctr" anchorCtr="0">
          <a:noAutofit/>
        </a:bodyPr>
        <a:lstStyle/>
        <a:p>
          <a:pPr marL="0" lvl="0" indent="0" algn="r" defTabSz="889000" rtl="1">
            <a:lnSpc>
              <a:spcPct val="90000"/>
            </a:lnSpc>
            <a:spcBef>
              <a:spcPct val="0"/>
            </a:spcBef>
            <a:spcAft>
              <a:spcPct val="35000"/>
            </a:spcAft>
            <a:buNone/>
          </a:pPr>
          <a:r>
            <a:rPr lang="ar-SA" sz="2000" b="1" kern="1200" dirty="0">
              <a:solidFill>
                <a:schemeClr val="tx1"/>
              </a:solidFill>
              <a:effectLst/>
              <a:latin typeface="Times New Roman"/>
              <a:cs typeface="Times New Roman"/>
            </a:rPr>
            <a:t>النمط الحدسي:  </a:t>
          </a:r>
          <a:r>
            <a:rPr lang="ar-SA" sz="2000" b="0" kern="1200" dirty="0">
              <a:solidFill>
                <a:schemeClr val="tx1"/>
              </a:solidFill>
              <a:effectLst/>
              <a:latin typeface="Times New Roman"/>
              <a:cs typeface="Times New Roman"/>
            </a:rPr>
            <a:t>يعتمد على الخبرة والحدس في المواقف السريعة</a:t>
          </a:r>
          <a:endParaRPr lang="ar-SY" sz="2000" b="0" kern="1200" dirty="0">
            <a:solidFill>
              <a:schemeClr val="tx1"/>
            </a:solidFill>
            <a:effectLst/>
            <a:latin typeface="Times New Roman"/>
            <a:cs typeface="Times New Roman"/>
          </a:endParaRPr>
        </a:p>
      </dsp:txBody>
      <dsp:txXfrm>
        <a:off x="73502" y="1751715"/>
        <a:ext cx="10220707" cy="500364"/>
      </dsp:txXfrm>
    </dsp:sp>
    <dsp:sp modelId="{0368ACDA-CB95-4265-8F5D-2404703C98DC}">
      <dsp:nvSpPr>
        <dsp:cNvPr id="0" name=""/>
        <dsp:cNvSpPr/>
      </dsp:nvSpPr>
      <dsp:spPr>
        <a:xfrm>
          <a:off x="9981481" y="1689169"/>
          <a:ext cx="625455" cy="625455"/>
        </a:xfrm>
        <a:prstGeom prst="ellipse">
          <a:avLst/>
        </a:prstGeom>
        <a:solidFill>
          <a:schemeClr val="lt1">
            <a:hueOff val="0"/>
            <a:satOff val="0"/>
            <a:lumOff val="0"/>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ECA4E3-5935-44AD-BE9F-5354EB1FEC4B}">
      <dsp:nvSpPr>
        <dsp:cNvPr id="0" name=""/>
        <dsp:cNvSpPr/>
      </dsp:nvSpPr>
      <dsp:spPr>
        <a:xfrm>
          <a:off x="73502" y="2410787"/>
          <a:ext cx="10141424" cy="684192"/>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397164" bIns="50800" numCol="1" spcCol="1270" anchor="ctr" anchorCtr="0">
          <a:noAutofit/>
        </a:bodyPr>
        <a:lstStyle/>
        <a:p>
          <a:pPr marL="0" lvl="0" indent="0" algn="r" defTabSz="889000" rtl="1">
            <a:lnSpc>
              <a:spcPct val="90000"/>
            </a:lnSpc>
            <a:spcBef>
              <a:spcPct val="0"/>
            </a:spcBef>
            <a:spcAft>
              <a:spcPct val="35000"/>
            </a:spcAft>
            <a:buNone/>
          </a:pPr>
          <a:r>
            <a:rPr lang="ar-SA" sz="2000" b="1" kern="1200" dirty="0">
              <a:solidFill>
                <a:schemeClr val="tx1"/>
              </a:solidFill>
              <a:effectLst/>
              <a:latin typeface="Times New Roman"/>
              <a:cs typeface="Times New Roman"/>
            </a:rPr>
            <a:t>التفكير الاستراتيجي والشمولي </a:t>
          </a:r>
          <a:r>
            <a:rPr lang="ar-SA" sz="2000" b="0" kern="1200" dirty="0">
              <a:solidFill>
                <a:schemeClr val="tx1"/>
              </a:solidFill>
              <a:effectLst/>
              <a:latin typeface="Times New Roman"/>
              <a:cs typeface="Times New Roman"/>
            </a:rPr>
            <a:t>:يركز على الصورة الكبيرة ووضع خطط طويلة المدى للخروج من الضغط متضمناً التفكير الشخصي التجريدي والتخطيطي.</a:t>
          </a:r>
          <a:endParaRPr lang="ar-SY" sz="2000" b="0" kern="1200" dirty="0">
            <a:solidFill>
              <a:schemeClr val="tx1"/>
            </a:solidFill>
            <a:cs typeface="+mj-cs"/>
          </a:endParaRPr>
        </a:p>
      </dsp:txBody>
      <dsp:txXfrm>
        <a:off x="73502" y="2410787"/>
        <a:ext cx="10141424" cy="684192"/>
      </dsp:txXfrm>
    </dsp:sp>
    <dsp:sp modelId="{E04FA8D3-A952-40F2-82EF-403DF6CE4D43}">
      <dsp:nvSpPr>
        <dsp:cNvPr id="0" name=""/>
        <dsp:cNvSpPr/>
      </dsp:nvSpPr>
      <dsp:spPr>
        <a:xfrm>
          <a:off x="9902198" y="2440156"/>
          <a:ext cx="625455" cy="625455"/>
        </a:xfrm>
        <a:prstGeom prst="ellipse">
          <a:avLst/>
        </a:prstGeom>
        <a:solidFill>
          <a:schemeClr val="lt1">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5E469F8-825A-41FE-8B64-C19E8AAFF13C}">
      <dsp:nvSpPr>
        <dsp:cNvPr id="0" name=""/>
        <dsp:cNvSpPr/>
      </dsp:nvSpPr>
      <dsp:spPr>
        <a:xfrm>
          <a:off x="73502" y="3253688"/>
          <a:ext cx="10220707" cy="500364"/>
        </a:xfrm>
        <a:prstGeom prst="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397164" bIns="50800" numCol="1" spcCol="1270" anchor="ctr" anchorCtr="0">
          <a:noAutofit/>
        </a:bodyPr>
        <a:lstStyle/>
        <a:p>
          <a:pPr marL="0" lvl="0" indent="0" algn="r" defTabSz="889000" rtl="1">
            <a:lnSpc>
              <a:spcPct val="90000"/>
            </a:lnSpc>
            <a:spcBef>
              <a:spcPct val="0"/>
            </a:spcBef>
            <a:spcAft>
              <a:spcPct val="35000"/>
            </a:spcAft>
            <a:buNone/>
          </a:pPr>
          <a:r>
            <a:rPr lang="ar-SA" sz="2000" b="1" kern="1200" dirty="0">
              <a:solidFill>
                <a:schemeClr val="tx1"/>
              </a:solidFill>
              <a:effectLst/>
              <a:latin typeface="Times New Roman"/>
              <a:cs typeface="Times New Roman"/>
            </a:rPr>
            <a:t>النمط الإبداعي والابتكاري:  </a:t>
          </a:r>
          <a:r>
            <a:rPr lang="ar-SA" sz="2000" b="0" kern="1200" dirty="0">
              <a:solidFill>
                <a:schemeClr val="tx1"/>
              </a:solidFill>
              <a:effectLst/>
              <a:latin typeface="Times New Roman"/>
              <a:cs typeface="Times New Roman"/>
            </a:rPr>
            <a:t>البحث عن حلول غير تقليدية للمشكلات المعقدة والضاغطة</a:t>
          </a:r>
          <a:endParaRPr lang="ar-SY" sz="2000" b="0" kern="1200" dirty="0">
            <a:solidFill>
              <a:schemeClr val="tx1"/>
            </a:solidFill>
            <a:cs typeface="+mj-cs"/>
          </a:endParaRPr>
        </a:p>
      </dsp:txBody>
      <dsp:txXfrm>
        <a:off x="73502" y="3253688"/>
        <a:ext cx="10220707" cy="500364"/>
      </dsp:txXfrm>
    </dsp:sp>
    <dsp:sp modelId="{A8C20A8D-09EE-44E1-A6D7-5DBE4A29EF03}">
      <dsp:nvSpPr>
        <dsp:cNvPr id="0" name=""/>
        <dsp:cNvSpPr/>
      </dsp:nvSpPr>
      <dsp:spPr>
        <a:xfrm>
          <a:off x="9981481" y="3191143"/>
          <a:ext cx="625455" cy="625455"/>
        </a:xfrm>
        <a:prstGeom prst="ellipse">
          <a:avLst/>
        </a:prstGeom>
        <a:solidFill>
          <a:schemeClr val="lt1">
            <a:hueOff val="0"/>
            <a:satOff val="0"/>
            <a:lumOff val="0"/>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381E6D-D117-4B4A-9510-F959739C0FCF}">
      <dsp:nvSpPr>
        <dsp:cNvPr id="0" name=""/>
        <dsp:cNvSpPr/>
      </dsp:nvSpPr>
      <dsp:spPr>
        <a:xfrm>
          <a:off x="73502" y="4004124"/>
          <a:ext cx="10469017" cy="500364"/>
        </a:xfrm>
        <a:prstGeom prst="rect">
          <a:avLst/>
        </a:prstGeom>
        <a:solidFill>
          <a:schemeClr val="accent5">
            <a:hueOff val="-5632119"/>
            <a:satOff val="-14516"/>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397164" bIns="50800" numCol="1" spcCol="1270" anchor="ctr" anchorCtr="0">
          <a:noAutofit/>
        </a:bodyPr>
        <a:lstStyle/>
        <a:p>
          <a:pPr marL="0" lvl="0" indent="0" algn="r" defTabSz="889000" rtl="1">
            <a:lnSpc>
              <a:spcPct val="90000"/>
            </a:lnSpc>
            <a:spcBef>
              <a:spcPct val="0"/>
            </a:spcBef>
            <a:spcAft>
              <a:spcPct val="35000"/>
            </a:spcAft>
            <a:buNone/>
          </a:pPr>
          <a:r>
            <a:rPr lang="ar-SA" sz="2000" b="1" kern="1200" dirty="0">
              <a:solidFill>
                <a:schemeClr val="tx1"/>
              </a:solidFill>
              <a:effectLst/>
              <a:latin typeface="Times New Roman"/>
              <a:cs typeface="Times New Roman"/>
            </a:rPr>
            <a:t>النمط الاستبدادي</a:t>
          </a:r>
          <a:r>
            <a:rPr lang="ar-SA" sz="2000" b="0" kern="1200" dirty="0">
              <a:solidFill>
                <a:schemeClr val="tx1"/>
              </a:solidFill>
              <a:effectLst/>
              <a:latin typeface="Times New Roman"/>
              <a:cs typeface="Times New Roman"/>
            </a:rPr>
            <a:t>: يميل القادة لاتخاذ قرارات فردية سريعة في المواقف الحرجة لضمان التوجيه المباشر والسيطرة وتكون فاعلة عندما لا يتوفر وقت للمشاركة.</a:t>
          </a:r>
          <a:endParaRPr lang="ar-SY" sz="2000" b="0" kern="1200" dirty="0">
            <a:solidFill>
              <a:schemeClr val="tx1"/>
            </a:solidFill>
            <a:cs typeface="+mj-cs"/>
          </a:endParaRPr>
        </a:p>
      </dsp:txBody>
      <dsp:txXfrm>
        <a:off x="73502" y="4004124"/>
        <a:ext cx="10469017" cy="500364"/>
      </dsp:txXfrm>
    </dsp:sp>
    <dsp:sp modelId="{98A68C71-AE64-4083-B01C-4DFF18ECA3C6}">
      <dsp:nvSpPr>
        <dsp:cNvPr id="0" name=""/>
        <dsp:cNvSpPr/>
      </dsp:nvSpPr>
      <dsp:spPr>
        <a:xfrm>
          <a:off x="10229792" y="3941579"/>
          <a:ext cx="625455" cy="625455"/>
        </a:xfrm>
        <a:prstGeom prst="ellipse">
          <a:avLst/>
        </a:prstGeom>
        <a:solidFill>
          <a:schemeClr val="lt1">
            <a:hueOff val="0"/>
            <a:satOff val="0"/>
            <a:lumOff val="0"/>
            <a:alphaOff val="0"/>
          </a:schemeClr>
        </a:solidFill>
        <a:ln w="12700" cap="flat" cmpd="sng" algn="ctr">
          <a:solidFill>
            <a:schemeClr val="accent5">
              <a:hueOff val="-5632119"/>
              <a:satOff val="-14516"/>
              <a:lumOff val="-9804"/>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5EA933-9C0C-4C72-A96C-D55004D3962E}">
      <dsp:nvSpPr>
        <dsp:cNvPr id="0" name=""/>
        <dsp:cNvSpPr/>
      </dsp:nvSpPr>
      <dsp:spPr>
        <a:xfrm>
          <a:off x="73502" y="4755111"/>
          <a:ext cx="10922142" cy="500364"/>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397164" bIns="50800" numCol="1" spcCol="1270" anchor="ctr" anchorCtr="0">
          <a:noAutofit/>
        </a:bodyPr>
        <a:lstStyle/>
        <a:p>
          <a:pPr marL="0" lvl="0" indent="0" algn="r" defTabSz="889000" rtl="1">
            <a:lnSpc>
              <a:spcPct val="90000"/>
            </a:lnSpc>
            <a:spcBef>
              <a:spcPct val="0"/>
            </a:spcBef>
            <a:spcAft>
              <a:spcPct val="35000"/>
            </a:spcAft>
            <a:buNone/>
          </a:pPr>
          <a:r>
            <a:rPr lang="ar-SA" sz="2000" b="1" kern="1200" dirty="0">
              <a:solidFill>
                <a:schemeClr val="tx1"/>
              </a:solidFill>
              <a:effectLst/>
              <a:latin typeface="Times New Roman"/>
              <a:cs typeface="Times New Roman"/>
            </a:rPr>
            <a:t>النمط التكيفي</a:t>
          </a:r>
          <a:r>
            <a:rPr lang="ar-SA" sz="2000" b="0" kern="1200" dirty="0">
              <a:solidFill>
                <a:schemeClr val="tx1"/>
              </a:solidFill>
              <a:effectLst/>
              <a:latin typeface="Times New Roman"/>
              <a:cs typeface="Times New Roman"/>
            </a:rPr>
            <a:t>: يوازن بين التحليل والحدس حسب الموقف</a:t>
          </a:r>
          <a:endParaRPr lang="ar-SY" sz="2000" b="0" kern="1200" dirty="0">
            <a:solidFill>
              <a:schemeClr val="tx1"/>
            </a:solidFill>
            <a:cs typeface="+mj-cs"/>
          </a:endParaRPr>
        </a:p>
      </dsp:txBody>
      <dsp:txXfrm>
        <a:off x="73502" y="4755111"/>
        <a:ext cx="10922142" cy="500364"/>
      </dsp:txXfrm>
    </dsp:sp>
    <dsp:sp modelId="{31D6AEE3-7638-40F6-AEB8-34A140112F7B}">
      <dsp:nvSpPr>
        <dsp:cNvPr id="0" name=""/>
        <dsp:cNvSpPr/>
      </dsp:nvSpPr>
      <dsp:spPr>
        <a:xfrm>
          <a:off x="10682916" y="4692566"/>
          <a:ext cx="625455" cy="625455"/>
        </a:xfrm>
        <a:prstGeom prst="ellipse">
          <a:avLst/>
        </a:prstGeom>
        <a:solidFill>
          <a:schemeClr val="lt1">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3C160-8E2C-45F2-AA8F-8344A8E722DE}">
      <dsp:nvSpPr>
        <dsp:cNvPr id="0" name=""/>
        <dsp:cNvSpPr/>
      </dsp:nvSpPr>
      <dsp:spPr>
        <a:xfrm rot="16200000">
          <a:off x="2858996" y="-2681726"/>
          <a:ext cx="1397000" cy="7114993"/>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r" defTabSz="1422400" rtl="1">
            <a:lnSpc>
              <a:spcPct val="90000"/>
            </a:lnSpc>
            <a:spcBef>
              <a:spcPct val="0"/>
            </a:spcBef>
            <a:spcAft>
              <a:spcPct val="15000"/>
            </a:spcAft>
            <a:buChar char="•"/>
          </a:pPr>
          <a:r>
            <a:rPr lang="ar-SA" sz="3200" kern="1200" dirty="0">
              <a:cs typeface="+mj-cs"/>
            </a:rPr>
            <a:t>التكيف مع الظروف واختبار النهج المناسب بناءً على احتياجات الفريق والوضع الراهن.</a:t>
          </a:r>
        </a:p>
      </dsp:txBody>
      <dsp:txXfrm rot="5400000">
        <a:off x="68196" y="245466"/>
        <a:ext cx="7046797" cy="1260608"/>
      </dsp:txXfrm>
    </dsp:sp>
    <dsp:sp modelId="{7AEB249F-F6BF-4C2E-99C7-B34461DDE4F5}">
      <dsp:nvSpPr>
        <dsp:cNvPr id="0" name=""/>
        <dsp:cNvSpPr/>
      </dsp:nvSpPr>
      <dsp:spPr>
        <a:xfrm>
          <a:off x="7114993" y="2645"/>
          <a:ext cx="4002184" cy="174625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rtl="1">
            <a:lnSpc>
              <a:spcPct val="90000"/>
            </a:lnSpc>
            <a:spcBef>
              <a:spcPct val="0"/>
            </a:spcBef>
            <a:spcAft>
              <a:spcPct val="35000"/>
            </a:spcAft>
            <a:buNone/>
          </a:pPr>
          <a:r>
            <a:rPr lang="ar-SA" sz="3200" b="1" kern="1200" dirty="0">
              <a:cs typeface="+mj-cs"/>
            </a:rPr>
            <a:t>القيادة السلوكية/التكيفية</a:t>
          </a:r>
        </a:p>
      </dsp:txBody>
      <dsp:txXfrm>
        <a:off x="7200238" y="87890"/>
        <a:ext cx="3831694" cy="1575760"/>
      </dsp:txXfrm>
    </dsp:sp>
    <dsp:sp modelId="{5DF70689-11A5-4B8C-A7D3-7CEC1D4655C1}">
      <dsp:nvSpPr>
        <dsp:cNvPr id="0" name=""/>
        <dsp:cNvSpPr/>
      </dsp:nvSpPr>
      <dsp:spPr>
        <a:xfrm rot="16200000">
          <a:off x="2858996" y="-848163"/>
          <a:ext cx="1397000" cy="7114993"/>
        </a:xfrm>
        <a:prstGeom prst="round2Same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3369881"/>
              <a:satOff val="-11416"/>
              <a:lumOff val="-14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r" defTabSz="1422400" rtl="1">
            <a:lnSpc>
              <a:spcPct val="90000"/>
            </a:lnSpc>
            <a:spcBef>
              <a:spcPct val="0"/>
            </a:spcBef>
            <a:spcAft>
              <a:spcPct val="15000"/>
            </a:spcAft>
            <a:buChar char="•"/>
          </a:pPr>
          <a:r>
            <a:rPr lang="ar-SA" sz="3200" kern="1200" dirty="0">
              <a:cs typeface="+mj-cs"/>
            </a:rPr>
            <a:t>إعطاء الصلاحيات لتعزيز المسؤولية الجماعية</a:t>
          </a:r>
        </a:p>
      </dsp:txBody>
      <dsp:txXfrm rot="5400000">
        <a:off x="68196" y="2079029"/>
        <a:ext cx="7046797" cy="1260608"/>
      </dsp:txXfrm>
    </dsp:sp>
    <dsp:sp modelId="{7B41E8CE-EEDE-4DFF-880A-92EBF39EDFD2}">
      <dsp:nvSpPr>
        <dsp:cNvPr id="0" name=""/>
        <dsp:cNvSpPr/>
      </dsp:nvSpPr>
      <dsp:spPr>
        <a:xfrm>
          <a:off x="7114993" y="1836208"/>
          <a:ext cx="4002184" cy="1746250"/>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rtl="1">
            <a:lnSpc>
              <a:spcPct val="90000"/>
            </a:lnSpc>
            <a:spcBef>
              <a:spcPct val="0"/>
            </a:spcBef>
            <a:spcAft>
              <a:spcPct val="35000"/>
            </a:spcAft>
            <a:buNone/>
          </a:pPr>
          <a:r>
            <a:rPr lang="ar-SA" sz="3200" b="1" kern="1200" dirty="0">
              <a:cs typeface="+mj-cs"/>
            </a:rPr>
            <a:t>التفويض</a:t>
          </a:r>
        </a:p>
      </dsp:txBody>
      <dsp:txXfrm>
        <a:off x="7200238" y="1921453"/>
        <a:ext cx="3831694" cy="1575760"/>
      </dsp:txXfrm>
    </dsp:sp>
    <dsp:sp modelId="{F6355F09-9AE2-4DF8-8C23-E827954C8C77}">
      <dsp:nvSpPr>
        <dsp:cNvPr id="0" name=""/>
        <dsp:cNvSpPr/>
      </dsp:nvSpPr>
      <dsp:spPr>
        <a:xfrm rot="16200000">
          <a:off x="2858996" y="985399"/>
          <a:ext cx="1397000" cy="7114993"/>
        </a:xfrm>
        <a:prstGeom prst="round2Same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6739762"/>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r" defTabSz="1422400" rtl="1">
            <a:lnSpc>
              <a:spcPct val="90000"/>
            </a:lnSpc>
            <a:spcBef>
              <a:spcPct val="0"/>
            </a:spcBef>
            <a:spcAft>
              <a:spcPct val="15000"/>
            </a:spcAft>
            <a:buChar char="•"/>
          </a:pPr>
          <a:r>
            <a:rPr lang="ar-SA" sz="3200" kern="1200" dirty="0">
              <a:cs typeface="+mj-cs"/>
            </a:rPr>
            <a:t>بدلاً من الانفعال يتم الانشغال ب الانحرافات</a:t>
          </a:r>
          <a:br>
            <a:rPr lang="ar-SA" sz="3200" kern="1200" dirty="0">
              <a:cs typeface="+mj-cs"/>
            </a:rPr>
          </a:br>
          <a:r>
            <a:rPr lang="ar-SA" sz="3200" kern="1200" dirty="0">
              <a:cs typeface="+mj-cs"/>
            </a:rPr>
            <a:t>(تصحيح الأخطاء).</a:t>
          </a:r>
        </a:p>
      </dsp:txBody>
      <dsp:txXfrm rot="5400000">
        <a:off x="68196" y="3912591"/>
        <a:ext cx="7046797" cy="1260608"/>
      </dsp:txXfrm>
    </dsp:sp>
    <dsp:sp modelId="{C87689A8-95B0-4F63-BB97-7009D4F1D67D}">
      <dsp:nvSpPr>
        <dsp:cNvPr id="0" name=""/>
        <dsp:cNvSpPr/>
      </dsp:nvSpPr>
      <dsp:spPr>
        <a:xfrm>
          <a:off x="7114993" y="3669771"/>
          <a:ext cx="4002184" cy="174625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rtl="1">
            <a:lnSpc>
              <a:spcPct val="90000"/>
            </a:lnSpc>
            <a:spcBef>
              <a:spcPct val="0"/>
            </a:spcBef>
            <a:spcAft>
              <a:spcPct val="35000"/>
            </a:spcAft>
            <a:buNone/>
          </a:pPr>
          <a:r>
            <a:rPr lang="ar-SA" sz="3200" b="1" kern="1200" dirty="0">
              <a:cs typeface="+mj-cs"/>
            </a:rPr>
            <a:t>التركيز على الحلول</a:t>
          </a:r>
        </a:p>
      </dsp:txBody>
      <dsp:txXfrm>
        <a:off x="7200238" y="3755016"/>
        <a:ext cx="3831694" cy="15757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B921F6-4C10-4A5A-99B3-C4799557DA83}">
      <dsp:nvSpPr>
        <dsp:cNvPr id="0" name=""/>
        <dsp:cNvSpPr/>
      </dsp:nvSpPr>
      <dsp:spPr>
        <a:xfrm rot="5400000">
          <a:off x="825910" y="1493600"/>
          <a:ext cx="1444256" cy="2403210"/>
        </a:xfrm>
        <a:prstGeom prst="corner">
          <a:avLst>
            <a:gd name="adj1" fmla="val 16120"/>
            <a:gd name="adj2" fmla="val 161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F6D3EA-B799-477A-92BB-41FC8A52044A}">
      <dsp:nvSpPr>
        <dsp:cNvPr id="0" name=""/>
        <dsp:cNvSpPr/>
      </dsp:nvSpPr>
      <dsp:spPr>
        <a:xfrm>
          <a:off x="584827" y="2212991"/>
          <a:ext cx="2169631" cy="19018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t>تنظيم الوقت وتحديد الأولويات</a:t>
          </a:r>
          <a:endParaRPr lang="ar-SY" sz="3200" kern="1200" dirty="0">
            <a:cs typeface="+mj-cs"/>
          </a:endParaRPr>
        </a:p>
      </dsp:txBody>
      <dsp:txXfrm>
        <a:off x="584827" y="2212991"/>
        <a:ext cx="2169631" cy="1901809"/>
      </dsp:txXfrm>
    </dsp:sp>
    <dsp:sp modelId="{0B88FF82-F80C-4EE0-8D16-E85EC03523B8}">
      <dsp:nvSpPr>
        <dsp:cNvPr id="0" name=""/>
        <dsp:cNvSpPr/>
      </dsp:nvSpPr>
      <dsp:spPr>
        <a:xfrm>
          <a:off x="2345095" y="1316673"/>
          <a:ext cx="409364" cy="409364"/>
        </a:xfrm>
        <a:prstGeom prst="triangle">
          <a:avLst>
            <a:gd name="adj" fmla="val 100000"/>
          </a:avLst>
        </a:prstGeom>
        <a:solidFill>
          <a:schemeClr val="accent4">
            <a:hueOff val="1633482"/>
            <a:satOff val="-6796"/>
            <a:lumOff val="1601"/>
            <a:alphaOff val="0"/>
          </a:schemeClr>
        </a:solidFill>
        <a:ln w="12700" cap="flat" cmpd="sng" algn="ctr">
          <a:solidFill>
            <a:schemeClr val="accent4">
              <a:hueOff val="1633482"/>
              <a:satOff val="-6796"/>
              <a:lumOff val="160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FE09B3-8F91-4D97-979D-3EC67E965964}">
      <dsp:nvSpPr>
        <dsp:cNvPr id="0" name=""/>
        <dsp:cNvSpPr/>
      </dsp:nvSpPr>
      <dsp:spPr>
        <a:xfrm rot="5400000">
          <a:off x="3481963" y="836357"/>
          <a:ext cx="1444256" cy="2403210"/>
        </a:xfrm>
        <a:prstGeom prst="corner">
          <a:avLst>
            <a:gd name="adj1" fmla="val 16120"/>
            <a:gd name="adj2" fmla="val 16110"/>
          </a:avLst>
        </a:prstGeom>
        <a:solidFill>
          <a:schemeClr val="accent4">
            <a:hueOff val="3266964"/>
            <a:satOff val="-13592"/>
            <a:lumOff val="3203"/>
            <a:alphaOff val="0"/>
          </a:schemeClr>
        </a:solidFill>
        <a:ln w="12700" cap="flat" cmpd="sng" algn="ctr">
          <a:solidFill>
            <a:schemeClr val="accent4">
              <a:hueOff val="3266964"/>
              <a:satOff val="-13592"/>
              <a:lumOff val="320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25772F-23DB-41DF-AB6D-CEFF04127A73}">
      <dsp:nvSpPr>
        <dsp:cNvPr id="0" name=""/>
        <dsp:cNvSpPr/>
      </dsp:nvSpPr>
      <dsp:spPr>
        <a:xfrm>
          <a:off x="3240881" y="1683608"/>
          <a:ext cx="2169631" cy="19018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t>استخدام تقنيات الاسترخاء والتنفس العميق</a:t>
          </a:r>
          <a:endParaRPr lang="ar-SY" sz="3200" kern="1200" dirty="0">
            <a:cs typeface="+mj-cs"/>
          </a:endParaRPr>
        </a:p>
      </dsp:txBody>
      <dsp:txXfrm>
        <a:off x="3240881" y="1683608"/>
        <a:ext cx="2169631" cy="1901809"/>
      </dsp:txXfrm>
    </dsp:sp>
    <dsp:sp modelId="{43185820-7E52-434D-AFF6-B8087CDD6E8F}">
      <dsp:nvSpPr>
        <dsp:cNvPr id="0" name=""/>
        <dsp:cNvSpPr/>
      </dsp:nvSpPr>
      <dsp:spPr>
        <a:xfrm>
          <a:off x="5001148" y="659430"/>
          <a:ext cx="409364" cy="409364"/>
        </a:xfrm>
        <a:prstGeom prst="triangle">
          <a:avLst>
            <a:gd name="adj" fmla="val 100000"/>
          </a:avLst>
        </a:prstGeom>
        <a:solidFill>
          <a:schemeClr val="accent4">
            <a:hueOff val="4900445"/>
            <a:satOff val="-20388"/>
            <a:lumOff val="4804"/>
            <a:alphaOff val="0"/>
          </a:schemeClr>
        </a:solidFill>
        <a:ln w="12700" cap="flat" cmpd="sng" algn="ctr">
          <a:solidFill>
            <a:schemeClr val="accent4">
              <a:hueOff val="4900445"/>
              <a:satOff val="-20388"/>
              <a:lumOff val="480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3CC664-3859-4076-B392-21057E106F19}">
      <dsp:nvSpPr>
        <dsp:cNvPr id="0" name=""/>
        <dsp:cNvSpPr/>
      </dsp:nvSpPr>
      <dsp:spPr>
        <a:xfrm rot="5400000">
          <a:off x="6138016" y="179114"/>
          <a:ext cx="1444256" cy="2403210"/>
        </a:xfrm>
        <a:prstGeom prst="corner">
          <a:avLst>
            <a:gd name="adj1" fmla="val 16120"/>
            <a:gd name="adj2" fmla="val 16110"/>
          </a:avLst>
        </a:prstGeom>
        <a:solidFill>
          <a:schemeClr val="accent4">
            <a:hueOff val="6533927"/>
            <a:satOff val="-27185"/>
            <a:lumOff val="6405"/>
            <a:alphaOff val="0"/>
          </a:schemeClr>
        </a:solidFill>
        <a:ln w="12700" cap="flat" cmpd="sng" algn="ctr">
          <a:solidFill>
            <a:schemeClr val="accent4">
              <a:hueOff val="6533927"/>
              <a:satOff val="-27185"/>
              <a:lumOff val="64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54920C-9097-4370-983B-38A745E26971}">
      <dsp:nvSpPr>
        <dsp:cNvPr id="0" name=""/>
        <dsp:cNvSpPr/>
      </dsp:nvSpPr>
      <dsp:spPr>
        <a:xfrm>
          <a:off x="5969118" y="907122"/>
          <a:ext cx="2169631" cy="19018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t>طلب الدعم من الفريق وعدم الانعزال</a:t>
          </a:r>
          <a:endParaRPr lang="ar-SY" sz="3200" kern="1200" dirty="0">
            <a:cs typeface="+mj-cs"/>
          </a:endParaRPr>
        </a:p>
      </dsp:txBody>
      <dsp:txXfrm>
        <a:off x="5969118" y="907122"/>
        <a:ext cx="2169631" cy="1901809"/>
      </dsp:txXfrm>
    </dsp:sp>
    <dsp:sp modelId="{7E9148E8-28FE-488B-BFFD-0CB696B8DC3B}">
      <dsp:nvSpPr>
        <dsp:cNvPr id="0" name=""/>
        <dsp:cNvSpPr/>
      </dsp:nvSpPr>
      <dsp:spPr>
        <a:xfrm>
          <a:off x="7657201" y="2187"/>
          <a:ext cx="409364" cy="409364"/>
        </a:xfrm>
        <a:prstGeom prst="triangle">
          <a:avLst>
            <a:gd name="adj" fmla="val 100000"/>
          </a:avLst>
        </a:prstGeom>
        <a:solidFill>
          <a:schemeClr val="accent4">
            <a:hueOff val="8167408"/>
            <a:satOff val="-33981"/>
            <a:lumOff val="8007"/>
            <a:alphaOff val="0"/>
          </a:schemeClr>
        </a:solidFill>
        <a:ln w="12700" cap="flat" cmpd="sng" algn="ctr">
          <a:solidFill>
            <a:schemeClr val="accent4">
              <a:hueOff val="8167408"/>
              <a:satOff val="-33981"/>
              <a:lumOff val="800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98980E-3CA8-48DD-8089-C0F2D33728F9}">
      <dsp:nvSpPr>
        <dsp:cNvPr id="0" name=""/>
        <dsp:cNvSpPr/>
      </dsp:nvSpPr>
      <dsp:spPr>
        <a:xfrm rot="5400000">
          <a:off x="8794070" y="-478128"/>
          <a:ext cx="1444256" cy="2403210"/>
        </a:xfrm>
        <a:prstGeom prst="corner">
          <a:avLst>
            <a:gd name="adj1" fmla="val 16120"/>
            <a:gd name="adj2" fmla="val 16110"/>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20C93D-25F6-4002-AE9D-8D3DBFF6CFFE}">
      <dsp:nvSpPr>
        <dsp:cNvPr id="0" name=""/>
        <dsp:cNvSpPr/>
      </dsp:nvSpPr>
      <dsp:spPr>
        <a:xfrm>
          <a:off x="8721438" y="370206"/>
          <a:ext cx="2169631" cy="19018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t>إعادة صياغة الأزمة كفرصة للتعلم</a:t>
          </a:r>
          <a:r>
            <a:rPr lang="ar-SA" sz="3200" kern="1200" dirty="0">
              <a:cs typeface="+mj-cs"/>
            </a:rPr>
            <a:t>.</a:t>
          </a:r>
          <a:endParaRPr lang="ar-SY" sz="3200" kern="1200" dirty="0">
            <a:cs typeface="+mj-cs"/>
          </a:endParaRPr>
        </a:p>
      </dsp:txBody>
      <dsp:txXfrm>
        <a:off x="8721438" y="370206"/>
        <a:ext cx="2169631" cy="190180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22E343-88A2-4E5E-AAE9-72FD4212C0A1}">
      <dsp:nvSpPr>
        <dsp:cNvPr id="0" name=""/>
        <dsp:cNvSpPr/>
      </dsp:nvSpPr>
      <dsp:spPr>
        <a:xfrm>
          <a:off x="4643405" y="3318"/>
          <a:ext cx="4124390" cy="87814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b="1" kern="1200" dirty="0">
              <a:solidFill>
                <a:schemeClr val="tx1"/>
              </a:solidFill>
              <a:cs typeface="+mj-cs"/>
            </a:rPr>
            <a:t>الذكاء العاطفي للقائد يشمل</a:t>
          </a:r>
        </a:p>
      </dsp:txBody>
      <dsp:txXfrm>
        <a:off x="4669125" y="29038"/>
        <a:ext cx="4072950" cy="826707"/>
      </dsp:txXfrm>
    </dsp:sp>
    <dsp:sp modelId="{52C57EDF-CF0E-494F-85C0-58E15DAFC048}">
      <dsp:nvSpPr>
        <dsp:cNvPr id="0" name=""/>
        <dsp:cNvSpPr/>
      </dsp:nvSpPr>
      <dsp:spPr>
        <a:xfrm>
          <a:off x="7904886" y="881466"/>
          <a:ext cx="450469" cy="684753"/>
        </a:xfrm>
        <a:custGeom>
          <a:avLst/>
          <a:gdLst/>
          <a:ahLst/>
          <a:cxnLst/>
          <a:rect l="0" t="0" r="0" b="0"/>
          <a:pathLst>
            <a:path>
              <a:moveTo>
                <a:pt x="450469" y="0"/>
              </a:moveTo>
              <a:lnTo>
                <a:pt x="450469" y="684753"/>
              </a:lnTo>
              <a:lnTo>
                <a:pt x="0" y="68475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21E625-8BFD-4290-BF9F-3F2229D89875}">
      <dsp:nvSpPr>
        <dsp:cNvPr id="0" name=""/>
        <dsp:cNvSpPr/>
      </dsp:nvSpPr>
      <dsp:spPr>
        <a:xfrm>
          <a:off x="1475598" y="1174564"/>
          <a:ext cx="6429288" cy="783309"/>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r" defTabSz="1422400" rtl="1">
            <a:lnSpc>
              <a:spcPct val="90000"/>
            </a:lnSpc>
            <a:spcBef>
              <a:spcPct val="0"/>
            </a:spcBef>
            <a:spcAft>
              <a:spcPct val="35000"/>
            </a:spcAft>
            <a:buNone/>
          </a:pPr>
          <a:r>
            <a:rPr lang="ar-SA" sz="3200" b="1" kern="1200" dirty="0">
              <a:cs typeface="+mj-cs"/>
            </a:rPr>
            <a:t>الوعي الذاتي</a:t>
          </a:r>
          <a:r>
            <a:rPr lang="ar-SA" sz="3200" kern="1200" dirty="0">
              <a:cs typeface="+mj-cs"/>
            </a:rPr>
            <a:t>: فهم مشاعره وانفعالاته</a:t>
          </a:r>
        </a:p>
      </dsp:txBody>
      <dsp:txXfrm>
        <a:off x="1498540" y="1197506"/>
        <a:ext cx="6383404" cy="737425"/>
      </dsp:txXfrm>
    </dsp:sp>
    <dsp:sp modelId="{4C75C072-FD88-423B-B802-18B49AA1934C}">
      <dsp:nvSpPr>
        <dsp:cNvPr id="0" name=""/>
        <dsp:cNvSpPr/>
      </dsp:nvSpPr>
      <dsp:spPr>
        <a:xfrm>
          <a:off x="7942917" y="881466"/>
          <a:ext cx="412439" cy="1875286"/>
        </a:xfrm>
        <a:custGeom>
          <a:avLst/>
          <a:gdLst/>
          <a:ahLst/>
          <a:cxnLst/>
          <a:rect l="0" t="0" r="0" b="0"/>
          <a:pathLst>
            <a:path>
              <a:moveTo>
                <a:pt x="412439" y="0"/>
              </a:moveTo>
              <a:lnTo>
                <a:pt x="412439" y="1875286"/>
              </a:lnTo>
              <a:lnTo>
                <a:pt x="0" y="187528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7C1F90-EA83-45AA-8AB9-A3184B5F42E4}">
      <dsp:nvSpPr>
        <dsp:cNvPr id="0" name=""/>
        <dsp:cNvSpPr/>
      </dsp:nvSpPr>
      <dsp:spPr>
        <a:xfrm>
          <a:off x="1513628" y="2365097"/>
          <a:ext cx="6429288" cy="783309"/>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r" defTabSz="1422400" rtl="1">
            <a:lnSpc>
              <a:spcPct val="90000"/>
            </a:lnSpc>
            <a:spcBef>
              <a:spcPct val="0"/>
            </a:spcBef>
            <a:spcAft>
              <a:spcPct val="35000"/>
            </a:spcAft>
            <a:buNone/>
          </a:pPr>
          <a:r>
            <a:rPr lang="ar-SA" sz="3200" b="1" kern="1200" dirty="0">
              <a:cs typeface="+mj-cs"/>
            </a:rPr>
            <a:t>ضبط الذات</a:t>
          </a:r>
          <a:r>
            <a:rPr lang="ar-SA" sz="3200" kern="1200" dirty="0">
              <a:cs typeface="+mj-cs"/>
            </a:rPr>
            <a:t>: التحكم في ردود الفعل</a:t>
          </a:r>
        </a:p>
      </dsp:txBody>
      <dsp:txXfrm>
        <a:off x="1536570" y="2388039"/>
        <a:ext cx="6383404" cy="737425"/>
      </dsp:txXfrm>
    </dsp:sp>
    <dsp:sp modelId="{C3E9F24E-482A-448C-9F3F-159B01655B4E}">
      <dsp:nvSpPr>
        <dsp:cNvPr id="0" name=""/>
        <dsp:cNvSpPr/>
      </dsp:nvSpPr>
      <dsp:spPr>
        <a:xfrm>
          <a:off x="7942917" y="881466"/>
          <a:ext cx="412439" cy="3008756"/>
        </a:xfrm>
        <a:custGeom>
          <a:avLst/>
          <a:gdLst/>
          <a:ahLst/>
          <a:cxnLst/>
          <a:rect l="0" t="0" r="0" b="0"/>
          <a:pathLst>
            <a:path>
              <a:moveTo>
                <a:pt x="412439" y="0"/>
              </a:moveTo>
              <a:lnTo>
                <a:pt x="412439" y="3008756"/>
              </a:lnTo>
              <a:lnTo>
                <a:pt x="0" y="300875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2796CD-B07F-419C-AE13-4BABEEE3929A}">
      <dsp:nvSpPr>
        <dsp:cNvPr id="0" name=""/>
        <dsp:cNvSpPr/>
      </dsp:nvSpPr>
      <dsp:spPr>
        <a:xfrm>
          <a:off x="1513628" y="3498567"/>
          <a:ext cx="6429288" cy="783309"/>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r" defTabSz="1422400" rtl="1">
            <a:lnSpc>
              <a:spcPct val="90000"/>
            </a:lnSpc>
            <a:spcBef>
              <a:spcPct val="0"/>
            </a:spcBef>
            <a:spcAft>
              <a:spcPct val="35000"/>
            </a:spcAft>
            <a:buNone/>
          </a:pPr>
          <a:r>
            <a:rPr lang="ar-SA" sz="3200" b="1" kern="1200" dirty="0">
              <a:cs typeface="+mj-cs"/>
            </a:rPr>
            <a:t>التعاطف</a:t>
          </a:r>
          <a:r>
            <a:rPr lang="ar-SA" sz="3200" kern="1200" dirty="0">
              <a:cs typeface="+mj-cs"/>
            </a:rPr>
            <a:t>: فهم مشاعر الآخرين</a:t>
          </a:r>
        </a:p>
      </dsp:txBody>
      <dsp:txXfrm>
        <a:off x="1536570" y="3521509"/>
        <a:ext cx="6383404" cy="737425"/>
      </dsp:txXfrm>
    </dsp:sp>
    <dsp:sp modelId="{18616306-1914-4D49-B1FA-C8D79FCEB5DF}">
      <dsp:nvSpPr>
        <dsp:cNvPr id="0" name=""/>
        <dsp:cNvSpPr/>
      </dsp:nvSpPr>
      <dsp:spPr>
        <a:xfrm>
          <a:off x="7942917" y="881466"/>
          <a:ext cx="412439" cy="4142227"/>
        </a:xfrm>
        <a:custGeom>
          <a:avLst/>
          <a:gdLst/>
          <a:ahLst/>
          <a:cxnLst/>
          <a:rect l="0" t="0" r="0" b="0"/>
          <a:pathLst>
            <a:path>
              <a:moveTo>
                <a:pt x="412439" y="0"/>
              </a:moveTo>
              <a:lnTo>
                <a:pt x="412439" y="4142227"/>
              </a:lnTo>
              <a:lnTo>
                <a:pt x="0" y="414222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60846E5-7D43-480D-B452-56BE60751C54}">
      <dsp:nvSpPr>
        <dsp:cNvPr id="0" name=""/>
        <dsp:cNvSpPr/>
      </dsp:nvSpPr>
      <dsp:spPr>
        <a:xfrm>
          <a:off x="1513628" y="4632038"/>
          <a:ext cx="6429288" cy="783309"/>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r" defTabSz="1422400" rtl="1">
            <a:lnSpc>
              <a:spcPct val="90000"/>
            </a:lnSpc>
            <a:spcBef>
              <a:spcPct val="0"/>
            </a:spcBef>
            <a:spcAft>
              <a:spcPct val="35000"/>
            </a:spcAft>
            <a:buNone/>
          </a:pPr>
          <a:r>
            <a:rPr lang="ar-SA" sz="3200" b="1" kern="1200" dirty="0">
              <a:cs typeface="+mj-cs"/>
            </a:rPr>
            <a:t>المهارات الاجتماعية</a:t>
          </a:r>
          <a:r>
            <a:rPr lang="ar-SA" sz="3200" kern="1200" dirty="0">
              <a:cs typeface="+mj-cs"/>
            </a:rPr>
            <a:t>: بناء الثقة والتواصل الفعّال</a:t>
          </a:r>
        </a:p>
      </dsp:txBody>
      <dsp:txXfrm>
        <a:off x="1536570" y="4654980"/>
        <a:ext cx="6383404" cy="73742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DF1D33-D25C-4922-87D0-C5D086935CB2}">
      <dsp:nvSpPr>
        <dsp:cNvPr id="0" name=""/>
        <dsp:cNvSpPr/>
      </dsp:nvSpPr>
      <dsp:spPr>
        <a:xfrm>
          <a:off x="4515445" y="677829"/>
          <a:ext cx="3611562" cy="180578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b="1" kern="1200" dirty="0">
              <a:cs typeface="+mj-cs"/>
            </a:rPr>
            <a:t>الاتزان القيادي</a:t>
          </a:r>
          <a:endParaRPr lang="ar-SA" sz="3200" kern="1200" dirty="0">
            <a:cs typeface="+mj-cs"/>
          </a:endParaRPr>
        </a:p>
      </dsp:txBody>
      <dsp:txXfrm>
        <a:off x="4568335" y="730719"/>
        <a:ext cx="3505782" cy="1700001"/>
      </dsp:txXfrm>
    </dsp:sp>
    <dsp:sp modelId="{883BB750-30A5-41BC-99B2-8185E594DE65}">
      <dsp:nvSpPr>
        <dsp:cNvPr id="0" name=""/>
        <dsp:cNvSpPr/>
      </dsp:nvSpPr>
      <dsp:spPr>
        <a:xfrm>
          <a:off x="7404695" y="2483610"/>
          <a:ext cx="361156" cy="1354335"/>
        </a:xfrm>
        <a:custGeom>
          <a:avLst/>
          <a:gdLst/>
          <a:ahLst/>
          <a:cxnLst/>
          <a:rect l="0" t="0" r="0" b="0"/>
          <a:pathLst>
            <a:path>
              <a:moveTo>
                <a:pt x="361156" y="0"/>
              </a:moveTo>
              <a:lnTo>
                <a:pt x="361156" y="1354335"/>
              </a:lnTo>
              <a:lnTo>
                <a:pt x="0" y="135433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FE2091-45F0-4070-B21E-741A775E99AB}">
      <dsp:nvSpPr>
        <dsp:cNvPr id="0" name=""/>
        <dsp:cNvSpPr/>
      </dsp:nvSpPr>
      <dsp:spPr>
        <a:xfrm>
          <a:off x="4515445" y="2935056"/>
          <a:ext cx="2889249" cy="180578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الحفاظ على هدوء داخلي يظهر في القرارات والسلوكيات</a:t>
          </a:r>
        </a:p>
      </dsp:txBody>
      <dsp:txXfrm>
        <a:off x="4568335" y="2987946"/>
        <a:ext cx="2783469" cy="1700001"/>
      </dsp:txXfrm>
    </dsp:sp>
    <dsp:sp modelId="{842C3A1E-6B11-4A3E-BAFD-8683D472A7E4}">
      <dsp:nvSpPr>
        <dsp:cNvPr id="0" name=""/>
        <dsp:cNvSpPr/>
      </dsp:nvSpPr>
      <dsp:spPr>
        <a:xfrm>
          <a:off x="992" y="677829"/>
          <a:ext cx="3611562" cy="1805781"/>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b="1" kern="1200" dirty="0">
              <a:cs typeface="+mj-cs"/>
            </a:rPr>
            <a:t>الثبات الانفعالي</a:t>
          </a:r>
          <a:endParaRPr lang="ar-SA" sz="3200" kern="1200" dirty="0">
            <a:cs typeface="+mj-cs"/>
          </a:endParaRPr>
        </a:p>
      </dsp:txBody>
      <dsp:txXfrm>
        <a:off x="53882" y="730719"/>
        <a:ext cx="3505782" cy="1700001"/>
      </dsp:txXfrm>
    </dsp:sp>
    <dsp:sp modelId="{BC15BEE7-4B15-474D-B9D7-99563FE138E2}">
      <dsp:nvSpPr>
        <dsp:cNvPr id="0" name=""/>
        <dsp:cNvSpPr/>
      </dsp:nvSpPr>
      <dsp:spPr>
        <a:xfrm>
          <a:off x="2890242" y="2483610"/>
          <a:ext cx="361156" cy="1354335"/>
        </a:xfrm>
        <a:custGeom>
          <a:avLst/>
          <a:gdLst/>
          <a:ahLst/>
          <a:cxnLst/>
          <a:rect l="0" t="0" r="0" b="0"/>
          <a:pathLst>
            <a:path>
              <a:moveTo>
                <a:pt x="361156" y="0"/>
              </a:moveTo>
              <a:lnTo>
                <a:pt x="361156" y="1354335"/>
              </a:lnTo>
              <a:lnTo>
                <a:pt x="0" y="135433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CE46C7-3C45-40D5-8745-E24FC3C552DE}">
      <dsp:nvSpPr>
        <dsp:cNvPr id="0" name=""/>
        <dsp:cNvSpPr/>
      </dsp:nvSpPr>
      <dsp:spPr>
        <a:xfrm>
          <a:off x="992" y="2935056"/>
          <a:ext cx="2889249" cy="180578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قدرة القائد على التحكم في مشاعره وعدم الانهيار تحت الضغط</a:t>
          </a:r>
          <a:r>
            <a:rPr lang="en-US" sz="3200" kern="1200" dirty="0">
              <a:cs typeface="+mj-cs"/>
            </a:rPr>
            <a:t>.</a:t>
          </a:r>
          <a:endParaRPr lang="ar-SA" sz="3200" kern="1200" dirty="0">
            <a:cs typeface="+mj-cs"/>
          </a:endParaRPr>
        </a:p>
      </dsp:txBody>
      <dsp:txXfrm>
        <a:off x="53882" y="2987946"/>
        <a:ext cx="2783469" cy="170000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5352F-4C98-4AAD-9C0C-EF75028BBEAF}">
      <dsp:nvSpPr>
        <dsp:cNvPr id="0" name=""/>
        <dsp:cNvSpPr/>
      </dsp:nvSpPr>
      <dsp:spPr>
        <a:xfrm>
          <a:off x="1562419" y="0"/>
          <a:ext cx="7968275" cy="4980172"/>
        </a:xfrm>
        <a:prstGeom prst="swooshArrow">
          <a:avLst>
            <a:gd name="adj1" fmla="val 25000"/>
            <a:gd name="adj2" fmla="val 25000"/>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5B00C4E4-74C1-4C7D-A5B4-7976EC1AF758}">
      <dsp:nvSpPr>
        <dsp:cNvPr id="0" name=""/>
        <dsp:cNvSpPr/>
      </dsp:nvSpPr>
      <dsp:spPr>
        <a:xfrm>
          <a:off x="1834852" y="4359184"/>
          <a:ext cx="183270" cy="183270"/>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5BD6E61-94CD-4654-8872-841A11CF281E}">
      <dsp:nvSpPr>
        <dsp:cNvPr id="0" name=""/>
        <dsp:cNvSpPr/>
      </dsp:nvSpPr>
      <dsp:spPr>
        <a:xfrm>
          <a:off x="2523147" y="3431857"/>
          <a:ext cx="1558313" cy="10153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111" tIns="0" rIns="0" bIns="0" numCol="1" spcCol="1270" anchor="t" anchorCtr="0">
          <a:noAutofit/>
        </a:bodyPr>
        <a:lstStyle/>
        <a:p>
          <a:pPr marL="0" lvl="0" indent="0" algn="ctr" defTabSz="1244600" rtl="1">
            <a:lnSpc>
              <a:spcPct val="90000"/>
            </a:lnSpc>
            <a:spcBef>
              <a:spcPct val="0"/>
            </a:spcBef>
            <a:spcAft>
              <a:spcPct val="35000"/>
            </a:spcAft>
            <a:buNone/>
          </a:pPr>
          <a:r>
            <a:rPr lang="ar-SA" sz="2800" b="0" kern="1200" dirty="0">
              <a:cs typeface="+mj-cs"/>
            </a:rPr>
            <a:t>التدريب على إدارة الانفعالات</a:t>
          </a:r>
        </a:p>
      </dsp:txBody>
      <dsp:txXfrm>
        <a:off x="2523147" y="3431857"/>
        <a:ext cx="1558313" cy="1015370"/>
      </dsp:txXfrm>
    </dsp:sp>
    <dsp:sp modelId="{5F0CE539-5F8D-4B2F-BFB9-21C2A531AB7B}">
      <dsp:nvSpPr>
        <dsp:cNvPr id="0" name=""/>
        <dsp:cNvSpPr/>
      </dsp:nvSpPr>
      <dsp:spPr>
        <a:xfrm>
          <a:off x="3339345" y="2750050"/>
          <a:ext cx="286857" cy="286857"/>
        </a:xfrm>
        <a:prstGeom prst="ellipse">
          <a:avLst/>
        </a:prstGeom>
        <a:gradFill rotWithShape="0">
          <a:gsLst>
            <a:gs pos="0">
              <a:schemeClr val="accent5">
                <a:hueOff val="-1689636"/>
                <a:satOff val="-4355"/>
                <a:lumOff val="-2941"/>
                <a:alphaOff val="0"/>
                <a:satMod val="103000"/>
                <a:lumMod val="102000"/>
                <a:tint val="94000"/>
              </a:schemeClr>
            </a:gs>
            <a:gs pos="50000">
              <a:schemeClr val="accent5">
                <a:hueOff val="-1689636"/>
                <a:satOff val="-4355"/>
                <a:lumOff val="-2941"/>
                <a:alphaOff val="0"/>
                <a:satMod val="110000"/>
                <a:lumMod val="100000"/>
                <a:shade val="100000"/>
              </a:schemeClr>
            </a:gs>
            <a:gs pos="100000">
              <a:schemeClr val="accent5">
                <a:hueOff val="-1689636"/>
                <a:satOff val="-4355"/>
                <a:lumOff val="-2941"/>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2CE8AF5-1ECF-4A8A-A03E-630AD26D8BBD}">
      <dsp:nvSpPr>
        <dsp:cNvPr id="0" name=""/>
        <dsp:cNvSpPr/>
      </dsp:nvSpPr>
      <dsp:spPr>
        <a:xfrm>
          <a:off x="4224450" y="2702516"/>
          <a:ext cx="1301186" cy="1437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000" tIns="0" rIns="0" bIns="0" numCol="1" spcCol="1270" anchor="t" anchorCtr="0">
          <a:noAutofit/>
        </a:bodyPr>
        <a:lstStyle/>
        <a:p>
          <a:pPr marL="0" lvl="0" indent="0" algn="ctr" defTabSz="1244600" rtl="1">
            <a:lnSpc>
              <a:spcPct val="90000"/>
            </a:lnSpc>
            <a:spcBef>
              <a:spcPct val="0"/>
            </a:spcBef>
            <a:spcAft>
              <a:spcPct val="35000"/>
            </a:spcAft>
            <a:buNone/>
          </a:pPr>
          <a:r>
            <a:rPr lang="ar-SA" sz="2800" b="0" kern="1200" dirty="0">
              <a:cs typeface="+mj-cs"/>
            </a:rPr>
            <a:t>ممارسة التأمل أو اليقظة الذهنية</a:t>
          </a:r>
        </a:p>
      </dsp:txBody>
      <dsp:txXfrm>
        <a:off x="4224450" y="2702516"/>
        <a:ext cx="1301186" cy="1437250"/>
      </dsp:txXfrm>
    </dsp:sp>
    <dsp:sp modelId="{FF9EAD1D-2CFE-44F1-9845-C4EF27E9454C}">
      <dsp:nvSpPr>
        <dsp:cNvPr id="0" name=""/>
        <dsp:cNvSpPr/>
      </dsp:nvSpPr>
      <dsp:spPr>
        <a:xfrm>
          <a:off x="4614269" y="1990076"/>
          <a:ext cx="382477" cy="382477"/>
        </a:xfrm>
        <a:prstGeom prst="ellipse">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D12007F-63E7-4D5B-AF48-2662FCF67E01}">
      <dsp:nvSpPr>
        <dsp:cNvPr id="0" name=""/>
        <dsp:cNvSpPr/>
      </dsp:nvSpPr>
      <dsp:spPr>
        <a:xfrm>
          <a:off x="5741290" y="2041064"/>
          <a:ext cx="1383812" cy="1405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2667" tIns="0" rIns="0" bIns="0" numCol="1" spcCol="1270" anchor="t" anchorCtr="0">
          <a:noAutofit/>
        </a:bodyPr>
        <a:lstStyle/>
        <a:p>
          <a:pPr marL="0" lvl="0" indent="0" algn="ctr" defTabSz="1244600" rtl="1">
            <a:lnSpc>
              <a:spcPct val="90000"/>
            </a:lnSpc>
            <a:spcBef>
              <a:spcPct val="0"/>
            </a:spcBef>
            <a:spcAft>
              <a:spcPct val="35000"/>
            </a:spcAft>
            <a:buNone/>
          </a:pPr>
          <a:r>
            <a:rPr lang="ar-SA" sz="2800" b="0" kern="1200" dirty="0">
              <a:cs typeface="+mj-cs"/>
            </a:rPr>
            <a:t>بناء قناعة بأن الأزمات جزء طبيعي من العمل</a:t>
          </a:r>
        </a:p>
      </dsp:txBody>
      <dsp:txXfrm>
        <a:off x="5741290" y="2041064"/>
        <a:ext cx="1383812" cy="1405026"/>
      </dsp:txXfrm>
    </dsp:sp>
    <dsp:sp modelId="{AFB2CC9A-76A0-45B5-A0C5-71E8A9699C45}">
      <dsp:nvSpPr>
        <dsp:cNvPr id="0" name=""/>
        <dsp:cNvSpPr/>
      </dsp:nvSpPr>
      <dsp:spPr>
        <a:xfrm>
          <a:off x="6096368" y="1396440"/>
          <a:ext cx="494033" cy="494033"/>
        </a:xfrm>
        <a:prstGeom prst="ellipse">
          <a:avLst/>
        </a:prstGeom>
        <a:gradFill rotWithShape="0">
          <a:gsLst>
            <a:gs pos="0">
              <a:schemeClr val="accent5">
                <a:hueOff val="-5068907"/>
                <a:satOff val="-13064"/>
                <a:lumOff val="-8824"/>
                <a:alphaOff val="0"/>
                <a:satMod val="103000"/>
                <a:lumMod val="102000"/>
                <a:tint val="94000"/>
              </a:schemeClr>
            </a:gs>
            <a:gs pos="50000">
              <a:schemeClr val="accent5">
                <a:hueOff val="-5068907"/>
                <a:satOff val="-13064"/>
                <a:lumOff val="-8824"/>
                <a:alphaOff val="0"/>
                <a:satMod val="110000"/>
                <a:lumMod val="100000"/>
                <a:shade val="100000"/>
              </a:schemeClr>
            </a:gs>
            <a:gs pos="100000">
              <a:schemeClr val="accent5">
                <a:hueOff val="-5068907"/>
                <a:satOff val="-13064"/>
                <a:lumOff val="-882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D0E9892-1AF7-4920-814C-A7C659A45A9E}">
      <dsp:nvSpPr>
        <dsp:cNvPr id="0" name=""/>
        <dsp:cNvSpPr/>
      </dsp:nvSpPr>
      <dsp:spPr>
        <a:xfrm>
          <a:off x="7094984" y="1643456"/>
          <a:ext cx="1593655" cy="3336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778" tIns="0" rIns="0" bIns="0" numCol="1" spcCol="1270" anchor="t" anchorCtr="0">
          <a:noAutofit/>
        </a:bodyPr>
        <a:lstStyle/>
        <a:p>
          <a:pPr marL="0" lvl="0" indent="0" algn="ctr" defTabSz="1244600" rtl="1">
            <a:lnSpc>
              <a:spcPct val="90000"/>
            </a:lnSpc>
            <a:spcBef>
              <a:spcPct val="0"/>
            </a:spcBef>
            <a:spcAft>
              <a:spcPct val="35000"/>
            </a:spcAft>
            <a:buNone/>
          </a:pPr>
          <a:r>
            <a:rPr lang="ar-SA" sz="2800" b="0" kern="1200" dirty="0">
              <a:cs typeface="+mj-cs"/>
            </a:rPr>
            <a:t>تطوير مهارات التواصل الواضح مع الفريق</a:t>
          </a:r>
        </a:p>
      </dsp:txBody>
      <dsp:txXfrm>
        <a:off x="7094984" y="1643456"/>
        <a:ext cx="1593655" cy="3336715"/>
      </dsp:txXfrm>
    </dsp:sp>
    <dsp:sp modelId="{E19A7C78-641B-4552-AB02-45C9A5E0A3D4}">
      <dsp:nvSpPr>
        <dsp:cNvPr id="0" name=""/>
        <dsp:cNvSpPr/>
      </dsp:nvSpPr>
      <dsp:spPr>
        <a:xfrm>
          <a:off x="7622293" y="1000018"/>
          <a:ext cx="629493" cy="629493"/>
        </a:xfrm>
        <a:prstGeom prst="ellipse">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0400886A-72C0-4165-BC1C-C4611D012853}">
      <dsp:nvSpPr>
        <dsp:cNvPr id="0" name=""/>
        <dsp:cNvSpPr/>
      </dsp:nvSpPr>
      <dsp:spPr>
        <a:xfrm>
          <a:off x="7937040" y="1314765"/>
          <a:ext cx="1593655" cy="36654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556" tIns="0" rIns="0" bIns="0" numCol="1" spcCol="1270" anchor="t" anchorCtr="0">
          <a:noAutofit/>
        </a:bodyPr>
        <a:lstStyle/>
        <a:p>
          <a:pPr marL="0" lvl="0" indent="0" algn="l" defTabSz="1244600" rtl="1">
            <a:lnSpc>
              <a:spcPct val="90000"/>
            </a:lnSpc>
            <a:spcBef>
              <a:spcPct val="0"/>
            </a:spcBef>
            <a:spcAft>
              <a:spcPct val="35000"/>
            </a:spcAft>
            <a:buNone/>
          </a:pPr>
          <a:endParaRPr lang="ar-SA" sz="2800" b="0" kern="1200">
            <a:cs typeface="+mj-cs"/>
          </a:endParaRPr>
        </a:p>
      </dsp:txBody>
      <dsp:txXfrm>
        <a:off x="7937040" y="1314765"/>
        <a:ext cx="1593655" cy="366540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51A43-D3D9-4A04-9B39-AFB14283A306}">
      <dsp:nvSpPr>
        <dsp:cNvPr id="0" name=""/>
        <dsp:cNvSpPr/>
      </dsp:nvSpPr>
      <dsp:spPr>
        <a:xfrm>
          <a:off x="9087470" y="-591430"/>
          <a:ext cx="4590013" cy="4590013"/>
        </a:xfrm>
        <a:prstGeom prst="blockArc">
          <a:avLst>
            <a:gd name="adj1" fmla="val 8100000"/>
            <a:gd name="adj2" fmla="val 13500000"/>
            <a:gd name="adj3" fmla="val 471"/>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AF36E1-5D5D-491C-91F3-D6E2B10A4657}">
      <dsp:nvSpPr>
        <dsp:cNvPr id="0" name=""/>
        <dsp:cNvSpPr/>
      </dsp:nvSpPr>
      <dsp:spPr>
        <a:xfrm>
          <a:off x="44812" y="340715"/>
          <a:ext cx="9306361" cy="68143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540886" bIns="81280" numCol="1" spcCol="1270" anchor="ctr" anchorCtr="0">
          <a:noAutofit/>
        </a:bodyPr>
        <a:lstStyle/>
        <a:p>
          <a:pPr marL="0" lvl="0" indent="0" algn="r" defTabSz="1422400" rtl="1">
            <a:lnSpc>
              <a:spcPct val="90000"/>
            </a:lnSpc>
            <a:spcBef>
              <a:spcPct val="0"/>
            </a:spcBef>
            <a:spcAft>
              <a:spcPct val="35000"/>
            </a:spcAft>
            <a:buNone/>
          </a:pPr>
          <a:r>
            <a:rPr lang="ar-SA" sz="3200" b="0" kern="1200" dirty="0">
              <a:solidFill>
                <a:schemeClr val="tx1"/>
              </a:solidFill>
              <a:effectLst/>
              <a:latin typeface="Times New Roman"/>
              <a:cs typeface="+mj-cs"/>
            </a:rPr>
            <a:t>يضمن استمرارية المؤسسة رغم التغيرات المفاجئة.</a:t>
          </a:r>
          <a:endParaRPr lang="ar-SY" sz="3200" b="0" kern="1200" dirty="0">
            <a:solidFill>
              <a:schemeClr val="tx1"/>
            </a:solidFill>
            <a:effectLst/>
            <a:latin typeface="Times New Roman"/>
            <a:cs typeface="+mj-cs"/>
          </a:endParaRPr>
        </a:p>
      </dsp:txBody>
      <dsp:txXfrm>
        <a:off x="44812" y="340715"/>
        <a:ext cx="9306361" cy="681430"/>
      </dsp:txXfrm>
    </dsp:sp>
    <dsp:sp modelId="{DD5D6645-6B82-4B60-B9B8-4B53C4304DF4}">
      <dsp:nvSpPr>
        <dsp:cNvPr id="0" name=""/>
        <dsp:cNvSpPr/>
      </dsp:nvSpPr>
      <dsp:spPr>
        <a:xfrm>
          <a:off x="8925279" y="255536"/>
          <a:ext cx="851788" cy="851788"/>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035FAA-35DD-438A-96DE-85D1061ADA9F}">
      <dsp:nvSpPr>
        <dsp:cNvPr id="0" name=""/>
        <dsp:cNvSpPr/>
      </dsp:nvSpPr>
      <dsp:spPr>
        <a:xfrm>
          <a:off x="44812" y="1362861"/>
          <a:ext cx="9058661" cy="681430"/>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540886" bIns="81280" numCol="1" spcCol="1270" anchor="ctr" anchorCtr="0">
          <a:noAutofit/>
        </a:bodyPr>
        <a:lstStyle/>
        <a:p>
          <a:pPr marL="0" lvl="0" indent="0" algn="r" defTabSz="1422400" rtl="1">
            <a:lnSpc>
              <a:spcPct val="90000"/>
            </a:lnSpc>
            <a:spcBef>
              <a:spcPct val="0"/>
            </a:spcBef>
            <a:spcAft>
              <a:spcPct val="35000"/>
            </a:spcAft>
            <a:buNone/>
          </a:pPr>
          <a:r>
            <a:rPr lang="ar-SA" sz="3200" b="0" kern="1200" dirty="0">
              <a:solidFill>
                <a:schemeClr val="tx1"/>
              </a:solidFill>
              <a:effectLst/>
              <a:latin typeface="Times New Roman"/>
              <a:cs typeface="+mj-cs"/>
            </a:rPr>
            <a:t>يقلل من الخسائر الناتجة عن الأزمات</a:t>
          </a:r>
          <a:endParaRPr lang="ar-SY" sz="3200" b="0" kern="1200" dirty="0">
            <a:solidFill>
              <a:schemeClr val="tx1"/>
            </a:solidFill>
            <a:effectLst/>
            <a:latin typeface="Times New Roman"/>
            <a:cs typeface="+mj-cs"/>
          </a:endParaRPr>
        </a:p>
      </dsp:txBody>
      <dsp:txXfrm>
        <a:off x="44812" y="1362861"/>
        <a:ext cx="9058661" cy="681430"/>
      </dsp:txXfrm>
    </dsp:sp>
    <dsp:sp modelId="{2C63DB5C-F089-4681-95F4-C8F0056E4F4D}">
      <dsp:nvSpPr>
        <dsp:cNvPr id="0" name=""/>
        <dsp:cNvSpPr/>
      </dsp:nvSpPr>
      <dsp:spPr>
        <a:xfrm>
          <a:off x="8677579" y="1277682"/>
          <a:ext cx="851788" cy="851788"/>
        </a:xfrm>
        <a:prstGeom prst="ellipse">
          <a:avLst/>
        </a:prstGeom>
        <a:solidFill>
          <a:schemeClr val="lt1">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9911B3-C4E1-4481-A6B5-FCB9CE915E47}">
      <dsp:nvSpPr>
        <dsp:cNvPr id="0" name=""/>
        <dsp:cNvSpPr/>
      </dsp:nvSpPr>
      <dsp:spPr>
        <a:xfrm>
          <a:off x="44812" y="2385007"/>
          <a:ext cx="9306361" cy="681430"/>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540886" bIns="81280" numCol="1" spcCol="1270" anchor="ctr" anchorCtr="0">
          <a:noAutofit/>
        </a:bodyPr>
        <a:lstStyle/>
        <a:p>
          <a:pPr marL="0" lvl="0" indent="0" algn="r" defTabSz="1422400" rtl="1">
            <a:lnSpc>
              <a:spcPct val="90000"/>
            </a:lnSpc>
            <a:spcBef>
              <a:spcPct val="0"/>
            </a:spcBef>
            <a:spcAft>
              <a:spcPct val="35000"/>
            </a:spcAft>
            <a:buNone/>
          </a:pPr>
          <a:r>
            <a:rPr lang="ar-SA" sz="3200" b="0" kern="1200" dirty="0">
              <a:solidFill>
                <a:schemeClr val="tx1"/>
              </a:solidFill>
              <a:effectLst/>
              <a:latin typeface="Times New Roman"/>
              <a:cs typeface="+mj-cs"/>
            </a:rPr>
            <a:t>يعزز قدرة المؤسسة على تحويل الأزمة إلى فرصة للتطوير</a:t>
          </a:r>
          <a:endParaRPr lang="ar-SY" sz="3200" b="0" kern="1200" dirty="0">
            <a:solidFill>
              <a:schemeClr val="tx1"/>
            </a:solidFill>
            <a:effectLst/>
            <a:latin typeface="Times New Roman"/>
            <a:cs typeface="+mj-cs"/>
          </a:endParaRPr>
        </a:p>
      </dsp:txBody>
      <dsp:txXfrm>
        <a:off x="44812" y="2385007"/>
        <a:ext cx="9306361" cy="681430"/>
      </dsp:txXfrm>
    </dsp:sp>
    <dsp:sp modelId="{0368ACDA-CB95-4265-8F5D-2404703C98DC}">
      <dsp:nvSpPr>
        <dsp:cNvPr id="0" name=""/>
        <dsp:cNvSpPr/>
      </dsp:nvSpPr>
      <dsp:spPr>
        <a:xfrm>
          <a:off x="8925279" y="2299828"/>
          <a:ext cx="851788" cy="851788"/>
        </a:xfrm>
        <a:prstGeom prst="ellipse">
          <a:avLst/>
        </a:prstGeom>
        <a:solidFill>
          <a:schemeClr val="lt1">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51A43-D3D9-4A04-9B39-AFB14283A306}">
      <dsp:nvSpPr>
        <dsp:cNvPr id="0" name=""/>
        <dsp:cNvSpPr/>
      </dsp:nvSpPr>
      <dsp:spPr>
        <a:xfrm>
          <a:off x="9087470" y="-591430"/>
          <a:ext cx="4590013" cy="4590013"/>
        </a:xfrm>
        <a:prstGeom prst="blockArc">
          <a:avLst>
            <a:gd name="adj1" fmla="val 8100000"/>
            <a:gd name="adj2" fmla="val 13500000"/>
            <a:gd name="adj3" fmla="val 471"/>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AF36E1-5D5D-491C-91F3-D6E2B10A4657}">
      <dsp:nvSpPr>
        <dsp:cNvPr id="0" name=""/>
        <dsp:cNvSpPr/>
      </dsp:nvSpPr>
      <dsp:spPr>
        <a:xfrm>
          <a:off x="44812" y="340715"/>
          <a:ext cx="9306361" cy="68143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540886" bIns="81280" numCol="1" spcCol="1270" anchor="ctr" anchorCtr="0">
          <a:noAutofit/>
        </a:bodyPr>
        <a:lstStyle/>
        <a:p>
          <a:pPr marL="0" lvl="0" indent="0" algn="r" defTabSz="1422400" rtl="1">
            <a:lnSpc>
              <a:spcPct val="90000"/>
            </a:lnSpc>
            <a:spcBef>
              <a:spcPct val="0"/>
            </a:spcBef>
            <a:spcAft>
              <a:spcPct val="35000"/>
            </a:spcAft>
            <a:buNone/>
          </a:pPr>
          <a:r>
            <a:rPr lang="ar-SA" sz="3200" b="0" kern="1200" dirty="0">
              <a:solidFill>
                <a:schemeClr val="tx1"/>
              </a:solidFill>
              <a:effectLst/>
              <a:latin typeface="Times New Roman"/>
              <a:cs typeface="+mj-cs"/>
            </a:rPr>
            <a:t>يساعد القادة على الاستعداد لمختلف الاحتمالات.</a:t>
          </a:r>
          <a:endParaRPr lang="ar-SY" sz="3200" b="0" kern="1200" dirty="0">
            <a:solidFill>
              <a:schemeClr val="tx1"/>
            </a:solidFill>
            <a:effectLst/>
            <a:latin typeface="Times New Roman"/>
            <a:cs typeface="+mj-cs"/>
          </a:endParaRPr>
        </a:p>
      </dsp:txBody>
      <dsp:txXfrm>
        <a:off x="44812" y="340715"/>
        <a:ext cx="9306361" cy="681430"/>
      </dsp:txXfrm>
    </dsp:sp>
    <dsp:sp modelId="{DD5D6645-6B82-4B60-B9B8-4B53C4304DF4}">
      <dsp:nvSpPr>
        <dsp:cNvPr id="0" name=""/>
        <dsp:cNvSpPr/>
      </dsp:nvSpPr>
      <dsp:spPr>
        <a:xfrm>
          <a:off x="8925279" y="255536"/>
          <a:ext cx="851788" cy="851788"/>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035FAA-35DD-438A-96DE-85D1061ADA9F}">
      <dsp:nvSpPr>
        <dsp:cNvPr id="0" name=""/>
        <dsp:cNvSpPr/>
      </dsp:nvSpPr>
      <dsp:spPr>
        <a:xfrm>
          <a:off x="44812" y="1362861"/>
          <a:ext cx="9058661" cy="681430"/>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540886" bIns="81280" numCol="1" spcCol="1270" anchor="ctr" anchorCtr="0">
          <a:noAutofit/>
        </a:bodyPr>
        <a:lstStyle/>
        <a:p>
          <a:pPr marL="0" lvl="0" indent="0" algn="r" defTabSz="1422400" rtl="1">
            <a:lnSpc>
              <a:spcPct val="90000"/>
            </a:lnSpc>
            <a:spcBef>
              <a:spcPct val="0"/>
            </a:spcBef>
            <a:spcAft>
              <a:spcPct val="35000"/>
            </a:spcAft>
            <a:buNone/>
          </a:pPr>
          <a:r>
            <a:rPr lang="ar-SA" sz="3200" b="0" kern="1200" dirty="0">
              <a:solidFill>
                <a:schemeClr val="tx1"/>
              </a:solidFill>
              <a:effectLst/>
              <a:latin typeface="Times New Roman"/>
              <a:cs typeface="+mj-cs"/>
            </a:rPr>
            <a:t>يقلل من عنصر المفاجأة في الأزمات</a:t>
          </a:r>
          <a:endParaRPr lang="ar-SY" sz="3200" b="0" kern="1200" dirty="0">
            <a:solidFill>
              <a:schemeClr val="tx1"/>
            </a:solidFill>
            <a:effectLst/>
            <a:latin typeface="Times New Roman"/>
            <a:cs typeface="+mj-cs"/>
          </a:endParaRPr>
        </a:p>
      </dsp:txBody>
      <dsp:txXfrm>
        <a:off x="44812" y="1362861"/>
        <a:ext cx="9058661" cy="681430"/>
      </dsp:txXfrm>
    </dsp:sp>
    <dsp:sp modelId="{2C63DB5C-F089-4681-95F4-C8F0056E4F4D}">
      <dsp:nvSpPr>
        <dsp:cNvPr id="0" name=""/>
        <dsp:cNvSpPr/>
      </dsp:nvSpPr>
      <dsp:spPr>
        <a:xfrm>
          <a:off x="8677579" y="1277682"/>
          <a:ext cx="851788" cy="851788"/>
        </a:xfrm>
        <a:prstGeom prst="ellipse">
          <a:avLst/>
        </a:prstGeom>
        <a:solidFill>
          <a:schemeClr val="lt1">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9911B3-C4E1-4481-A6B5-FCB9CE915E47}">
      <dsp:nvSpPr>
        <dsp:cNvPr id="0" name=""/>
        <dsp:cNvSpPr/>
      </dsp:nvSpPr>
      <dsp:spPr>
        <a:xfrm>
          <a:off x="44812" y="2385007"/>
          <a:ext cx="9306361" cy="681430"/>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540886" bIns="81280" numCol="1" spcCol="1270" anchor="ctr" anchorCtr="0">
          <a:noAutofit/>
        </a:bodyPr>
        <a:lstStyle/>
        <a:p>
          <a:pPr marL="0" lvl="0" indent="0" algn="r" defTabSz="1422400" rtl="1">
            <a:lnSpc>
              <a:spcPct val="90000"/>
            </a:lnSpc>
            <a:spcBef>
              <a:spcPct val="0"/>
            </a:spcBef>
            <a:spcAft>
              <a:spcPct val="35000"/>
            </a:spcAft>
            <a:buNone/>
          </a:pPr>
          <a:r>
            <a:rPr lang="ar-SA" sz="3200" b="0" kern="1200" dirty="0">
              <a:solidFill>
                <a:schemeClr val="tx1"/>
              </a:solidFill>
              <a:effectLst/>
              <a:latin typeface="Times New Roman"/>
              <a:cs typeface="+mj-cs"/>
            </a:rPr>
            <a:t>يعزز القدرة على اتخاذ قرارات سريعة ومرنة</a:t>
          </a:r>
          <a:endParaRPr lang="ar-SY" sz="3200" b="0" kern="1200" dirty="0">
            <a:solidFill>
              <a:schemeClr val="tx1"/>
            </a:solidFill>
            <a:effectLst/>
            <a:latin typeface="Times New Roman"/>
            <a:cs typeface="+mj-cs"/>
          </a:endParaRPr>
        </a:p>
      </dsp:txBody>
      <dsp:txXfrm>
        <a:off x="44812" y="2385007"/>
        <a:ext cx="9306361" cy="681430"/>
      </dsp:txXfrm>
    </dsp:sp>
    <dsp:sp modelId="{0368ACDA-CB95-4265-8F5D-2404703C98DC}">
      <dsp:nvSpPr>
        <dsp:cNvPr id="0" name=""/>
        <dsp:cNvSpPr/>
      </dsp:nvSpPr>
      <dsp:spPr>
        <a:xfrm>
          <a:off x="8925279" y="2299828"/>
          <a:ext cx="851788" cy="851788"/>
        </a:xfrm>
        <a:prstGeom prst="ellipse">
          <a:avLst/>
        </a:prstGeom>
        <a:solidFill>
          <a:schemeClr val="lt1">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441794"/>
          <a:ext cx="9230732" cy="680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461536" y="43274"/>
          <a:ext cx="7492963" cy="7970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230" tIns="0" rIns="244230"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تحديد العوامل المؤثرة في الأزمة</a:t>
          </a:r>
          <a:endParaRPr lang="ar-SY" sz="2800" b="0" kern="1200" dirty="0">
            <a:solidFill>
              <a:schemeClr val="tx1"/>
            </a:solidFill>
            <a:effectLst/>
            <a:latin typeface="Times New Roman"/>
            <a:cs typeface="Times New Roman"/>
          </a:endParaRPr>
        </a:p>
      </dsp:txBody>
      <dsp:txXfrm>
        <a:off x="500444" y="82182"/>
        <a:ext cx="7415147" cy="719224"/>
      </dsp:txXfrm>
    </dsp:sp>
    <dsp:sp modelId="{321F38F6-A466-4A24-8093-D81BC659E9FC}">
      <dsp:nvSpPr>
        <dsp:cNvPr id="0" name=""/>
        <dsp:cNvSpPr/>
      </dsp:nvSpPr>
      <dsp:spPr>
        <a:xfrm>
          <a:off x="0" y="1666514"/>
          <a:ext cx="9230732" cy="680400"/>
        </a:xfrm>
        <a:prstGeom prst="rect">
          <a:avLst/>
        </a:prstGeom>
        <a:solidFill>
          <a:schemeClr val="lt1">
            <a:alpha val="90000"/>
            <a:hueOff val="0"/>
            <a:satOff val="0"/>
            <a:lumOff val="0"/>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59007C-5ADE-4DAA-94F1-D8C4F28DCFE1}">
      <dsp:nvSpPr>
        <dsp:cNvPr id="0" name=""/>
        <dsp:cNvSpPr/>
      </dsp:nvSpPr>
      <dsp:spPr>
        <a:xfrm>
          <a:off x="461536" y="1267994"/>
          <a:ext cx="7492963" cy="797040"/>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230" tIns="0" rIns="244230"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بناء سيناريوهات محتملة.</a:t>
          </a:r>
          <a:endParaRPr lang="ar-SY" sz="2800" b="0" kern="1200" dirty="0">
            <a:solidFill>
              <a:schemeClr val="tx1"/>
            </a:solidFill>
            <a:effectLst/>
            <a:latin typeface="Times New Roman"/>
            <a:cs typeface="Times New Roman"/>
          </a:endParaRPr>
        </a:p>
      </dsp:txBody>
      <dsp:txXfrm>
        <a:off x="500444" y="1306902"/>
        <a:ext cx="7415147" cy="719224"/>
      </dsp:txXfrm>
    </dsp:sp>
    <dsp:sp modelId="{E4E457F0-7E20-4458-B4F3-6F202C4E81DC}">
      <dsp:nvSpPr>
        <dsp:cNvPr id="0" name=""/>
        <dsp:cNvSpPr/>
      </dsp:nvSpPr>
      <dsp:spPr>
        <a:xfrm>
          <a:off x="0" y="2891234"/>
          <a:ext cx="9230732" cy="680400"/>
        </a:xfrm>
        <a:prstGeom prst="rect">
          <a:avLst/>
        </a:prstGeom>
        <a:solidFill>
          <a:schemeClr val="lt1">
            <a:alpha val="90000"/>
            <a:hueOff val="0"/>
            <a:satOff val="0"/>
            <a:lumOff val="0"/>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dsp:style>
    </dsp:sp>
    <dsp:sp modelId="{AB5F7D16-72A8-416B-8D16-058D837CF083}">
      <dsp:nvSpPr>
        <dsp:cNvPr id="0" name=""/>
        <dsp:cNvSpPr/>
      </dsp:nvSpPr>
      <dsp:spPr>
        <a:xfrm>
          <a:off x="416933" y="2512783"/>
          <a:ext cx="7492963" cy="797040"/>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230" tIns="0" rIns="244230"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وضع خطط بديلة لكل سيناريو</a:t>
          </a:r>
          <a:endParaRPr lang="ar-SY" sz="2800" b="0" kern="1200" dirty="0">
            <a:solidFill>
              <a:schemeClr val="tx1"/>
            </a:solidFill>
            <a:effectLst/>
            <a:latin typeface="Times New Roman"/>
            <a:cs typeface="Times New Roman"/>
          </a:endParaRPr>
        </a:p>
      </dsp:txBody>
      <dsp:txXfrm>
        <a:off x="455841" y="2551691"/>
        <a:ext cx="7415147" cy="719224"/>
      </dsp:txXfrm>
    </dsp:sp>
    <dsp:sp modelId="{5326F08E-68A3-4F68-A38E-1BB7B502DAF8}">
      <dsp:nvSpPr>
        <dsp:cNvPr id="0" name=""/>
        <dsp:cNvSpPr/>
      </dsp:nvSpPr>
      <dsp:spPr>
        <a:xfrm>
          <a:off x="0" y="4115954"/>
          <a:ext cx="9230732" cy="680400"/>
        </a:xfrm>
        <a:prstGeom prst="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C8D82AC5-B230-412C-B19A-6358B096F8F0}">
      <dsp:nvSpPr>
        <dsp:cNvPr id="0" name=""/>
        <dsp:cNvSpPr/>
      </dsp:nvSpPr>
      <dsp:spPr>
        <a:xfrm>
          <a:off x="461536" y="3717434"/>
          <a:ext cx="7492963" cy="79704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230" tIns="0" rIns="244230"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مراجعة وتحديث السيناريوهات بشكل دوري.</a:t>
          </a:r>
          <a:endParaRPr lang="ar-SY" sz="2800" b="0" kern="1200" dirty="0">
            <a:solidFill>
              <a:schemeClr val="tx1"/>
            </a:solidFill>
            <a:cs typeface="+mj-cs"/>
          </a:endParaRPr>
        </a:p>
      </dsp:txBody>
      <dsp:txXfrm>
        <a:off x="500444" y="3756342"/>
        <a:ext cx="7415147" cy="71922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0337505" cy="16128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102214" y="315904"/>
          <a:ext cx="10223903" cy="18892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513" tIns="0" rIns="273513"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شركة طيران تضع سيناريوهات للتعامل مع إغلاق مطارات بسبب كوارث طبيعية، أو انخفاض الطلب بسبب أزمات صحية عالمية</a:t>
          </a:r>
          <a:endParaRPr lang="ar-SY" sz="2800" b="0" kern="1200" dirty="0">
            <a:solidFill>
              <a:schemeClr val="tx1"/>
            </a:solidFill>
            <a:effectLst/>
            <a:latin typeface="Times New Roman"/>
            <a:cs typeface="Times New Roman"/>
          </a:endParaRPr>
        </a:p>
      </dsp:txBody>
      <dsp:txXfrm>
        <a:off x="194441" y="408131"/>
        <a:ext cx="10039449" cy="17048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1E8AC-9093-47B1-88A5-E8827F76D477}">
      <dsp:nvSpPr>
        <dsp:cNvPr id="0" name=""/>
        <dsp:cNvSpPr/>
      </dsp:nvSpPr>
      <dsp:spPr>
        <a:xfrm>
          <a:off x="1369" y="405211"/>
          <a:ext cx="3205524" cy="929634"/>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1">
            <a:lnSpc>
              <a:spcPct val="90000"/>
            </a:lnSpc>
            <a:spcBef>
              <a:spcPct val="0"/>
            </a:spcBef>
            <a:spcAft>
              <a:spcPct val="35000"/>
            </a:spcAft>
            <a:buNone/>
          </a:pPr>
          <a:r>
            <a:rPr lang="ar-SY" sz="2800" b="1" kern="1200" dirty="0">
              <a:cs typeface="+mj-cs"/>
            </a:rPr>
            <a:t>الكارثة</a:t>
          </a:r>
        </a:p>
      </dsp:txBody>
      <dsp:txXfrm>
        <a:off x="28597" y="432439"/>
        <a:ext cx="3151068" cy="875178"/>
      </dsp:txXfrm>
    </dsp:sp>
    <dsp:sp modelId="{3464B57E-3C16-419E-8327-10F4347DA52E}">
      <dsp:nvSpPr>
        <dsp:cNvPr id="0" name=""/>
        <dsp:cNvSpPr/>
      </dsp:nvSpPr>
      <dsp:spPr>
        <a:xfrm>
          <a:off x="321922" y="1334845"/>
          <a:ext cx="320552" cy="1202071"/>
        </a:xfrm>
        <a:custGeom>
          <a:avLst/>
          <a:gdLst/>
          <a:ahLst/>
          <a:cxnLst/>
          <a:rect l="0" t="0" r="0" b="0"/>
          <a:pathLst>
            <a:path>
              <a:moveTo>
                <a:pt x="0" y="0"/>
              </a:moveTo>
              <a:lnTo>
                <a:pt x="0" y="1202071"/>
              </a:lnTo>
              <a:lnTo>
                <a:pt x="320552" y="1202071"/>
              </a:lnTo>
            </a:path>
          </a:pathLst>
        </a:custGeom>
        <a:noFill/>
        <a:ln w="12700" cap="flat" cmpd="sng" algn="ctr">
          <a:solidFill>
            <a:schemeClr val="accent6">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57B6BC6-D801-46CB-9AE6-167CDAF38087}">
      <dsp:nvSpPr>
        <dsp:cNvPr id="0" name=""/>
        <dsp:cNvSpPr/>
      </dsp:nvSpPr>
      <dsp:spPr>
        <a:xfrm>
          <a:off x="642474" y="1735535"/>
          <a:ext cx="2564419" cy="1602762"/>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ctr" defTabSz="1066800" rtl="1">
            <a:lnSpc>
              <a:spcPct val="90000"/>
            </a:lnSpc>
            <a:spcBef>
              <a:spcPct val="0"/>
            </a:spcBef>
            <a:spcAft>
              <a:spcPct val="35000"/>
            </a:spcAft>
            <a:buNone/>
          </a:pPr>
          <a:r>
            <a:rPr lang="ar-SA" sz="2400" b="0" kern="1200" dirty="0">
              <a:cs typeface="+mj-cs"/>
            </a:rPr>
            <a:t>أزمة واسعة النطاق ذات آثار مدرمة وشاملة على المؤسسة والبيئة المحيطة</a:t>
          </a:r>
          <a:r>
            <a:rPr lang="ar-SY" sz="2400" b="0" kern="1200" dirty="0">
              <a:cs typeface="+mj-cs"/>
            </a:rPr>
            <a:t>التوقّعات</a:t>
          </a:r>
        </a:p>
      </dsp:txBody>
      <dsp:txXfrm>
        <a:off x="689417" y="1782478"/>
        <a:ext cx="2470533" cy="1508876"/>
      </dsp:txXfrm>
    </dsp:sp>
    <dsp:sp modelId="{C2330E3B-6F86-470D-BAE6-4DBEA85625B9}">
      <dsp:nvSpPr>
        <dsp:cNvPr id="0" name=""/>
        <dsp:cNvSpPr/>
      </dsp:nvSpPr>
      <dsp:spPr>
        <a:xfrm>
          <a:off x="4008275" y="405211"/>
          <a:ext cx="3205524" cy="929634"/>
        </a:xfrm>
        <a:prstGeom prst="roundRect">
          <a:avLst>
            <a:gd name="adj" fmla="val 10000"/>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1">
            <a:lnSpc>
              <a:spcPct val="90000"/>
            </a:lnSpc>
            <a:spcBef>
              <a:spcPct val="0"/>
            </a:spcBef>
            <a:spcAft>
              <a:spcPct val="35000"/>
            </a:spcAft>
            <a:buNone/>
          </a:pPr>
          <a:r>
            <a:rPr lang="ar-SY" sz="2800" b="1" kern="1200" dirty="0">
              <a:cs typeface="+mj-cs"/>
            </a:rPr>
            <a:t>الأزمة</a:t>
          </a:r>
        </a:p>
      </dsp:txBody>
      <dsp:txXfrm>
        <a:off x="4035503" y="432439"/>
        <a:ext cx="3151068" cy="875178"/>
      </dsp:txXfrm>
    </dsp:sp>
    <dsp:sp modelId="{90BCFE1A-B3B3-4A06-BFE1-84F4D2189DED}">
      <dsp:nvSpPr>
        <dsp:cNvPr id="0" name=""/>
        <dsp:cNvSpPr/>
      </dsp:nvSpPr>
      <dsp:spPr>
        <a:xfrm>
          <a:off x="4328827" y="1334845"/>
          <a:ext cx="320552" cy="1202071"/>
        </a:xfrm>
        <a:custGeom>
          <a:avLst/>
          <a:gdLst/>
          <a:ahLst/>
          <a:cxnLst/>
          <a:rect l="0" t="0" r="0" b="0"/>
          <a:pathLst>
            <a:path>
              <a:moveTo>
                <a:pt x="0" y="0"/>
              </a:moveTo>
              <a:lnTo>
                <a:pt x="0" y="1202071"/>
              </a:lnTo>
              <a:lnTo>
                <a:pt x="320552" y="1202071"/>
              </a:lnTo>
            </a:path>
          </a:pathLst>
        </a:custGeom>
        <a:noFill/>
        <a:ln w="12700" cap="flat" cmpd="sng" algn="ctr">
          <a:solidFill>
            <a:schemeClr val="accent6">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2AB796A-B6B3-4256-BDFF-0C05F59B4E48}">
      <dsp:nvSpPr>
        <dsp:cNvPr id="0" name=""/>
        <dsp:cNvSpPr/>
      </dsp:nvSpPr>
      <dsp:spPr>
        <a:xfrm>
          <a:off x="4649380" y="1735535"/>
          <a:ext cx="2564419" cy="1602762"/>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3379271"/>
              <a:satOff val="-8710"/>
              <a:lumOff val="-5883"/>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ctr" defTabSz="1066800" rtl="1">
            <a:lnSpc>
              <a:spcPct val="90000"/>
            </a:lnSpc>
            <a:spcBef>
              <a:spcPct val="0"/>
            </a:spcBef>
            <a:spcAft>
              <a:spcPct val="35000"/>
            </a:spcAft>
            <a:buNone/>
          </a:pPr>
          <a:r>
            <a:rPr lang="ar-SY" sz="2400" b="0" kern="1200" dirty="0">
              <a:cs typeface="+mj-cs"/>
            </a:rPr>
            <a:t>ت</a:t>
          </a:r>
          <a:r>
            <a:rPr lang="ar-SA" sz="2400" b="0" kern="1200" dirty="0">
              <a:cs typeface="+mj-cs"/>
            </a:rPr>
            <a:t>هديد جوهري مفاجئ يتجاوز القدرات الروتينية ويتطلب تدخل استثنائي</a:t>
          </a:r>
          <a:r>
            <a:rPr lang="ar-SY" sz="2400" b="0" kern="1200" dirty="0">
              <a:cs typeface="+mj-cs"/>
            </a:rPr>
            <a:t>د الرضا الفعلي</a:t>
          </a:r>
        </a:p>
      </dsp:txBody>
      <dsp:txXfrm>
        <a:off x="4696323" y="1782478"/>
        <a:ext cx="2470533" cy="1508876"/>
      </dsp:txXfrm>
    </dsp:sp>
    <dsp:sp modelId="{4630AC3D-FA57-458E-B21B-AFE43E2B7B5F}">
      <dsp:nvSpPr>
        <dsp:cNvPr id="0" name=""/>
        <dsp:cNvSpPr/>
      </dsp:nvSpPr>
      <dsp:spPr>
        <a:xfrm>
          <a:off x="8015180" y="405211"/>
          <a:ext cx="3205524" cy="929634"/>
        </a:xfrm>
        <a:prstGeom prst="roundRect">
          <a:avLst>
            <a:gd name="adj" fmla="val 10000"/>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1">
            <a:lnSpc>
              <a:spcPct val="90000"/>
            </a:lnSpc>
            <a:spcBef>
              <a:spcPct val="0"/>
            </a:spcBef>
            <a:spcAft>
              <a:spcPct val="35000"/>
            </a:spcAft>
            <a:buNone/>
          </a:pPr>
          <a:r>
            <a:rPr lang="ar-SA" sz="2800" b="1" kern="1200" dirty="0">
              <a:cs typeface="+mj-cs"/>
            </a:rPr>
            <a:t>المشكلة</a:t>
          </a:r>
        </a:p>
      </dsp:txBody>
      <dsp:txXfrm>
        <a:off x="8042408" y="432439"/>
        <a:ext cx="3151068" cy="875178"/>
      </dsp:txXfrm>
    </dsp:sp>
    <dsp:sp modelId="{D2EC41F7-98FE-4617-B301-3D714F32F6E9}">
      <dsp:nvSpPr>
        <dsp:cNvPr id="0" name=""/>
        <dsp:cNvSpPr/>
      </dsp:nvSpPr>
      <dsp:spPr>
        <a:xfrm>
          <a:off x="8335733" y="1334845"/>
          <a:ext cx="320552" cy="1171282"/>
        </a:xfrm>
        <a:custGeom>
          <a:avLst/>
          <a:gdLst/>
          <a:ahLst/>
          <a:cxnLst/>
          <a:rect l="0" t="0" r="0" b="0"/>
          <a:pathLst>
            <a:path>
              <a:moveTo>
                <a:pt x="0" y="0"/>
              </a:moveTo>
              <a:lnTo>
                <a:pt x="0" y="1171282"/>
              </a:lnTo>
              <a:lnTo>
                <a:pt x="320552" y="1171282"/>
              </a:lnTo>
            </a:path>
          </a:pathLst>
        </a:custGeom>
        <a:noFill/>
        <a:ln w="12700" cap="flat" cmpd="sng" algn="ctr">
          <a:solidFill>
            <a:schemeClr val="accent6">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B20BC41-0E06-418F-AA48-A2818EE57627}">
      <dsp:nvSpPr>
        <dsp:cNvPr id="0" name=""/>
        <dsp:cNvSpPr/>
      </dsp:nvSpPr>
      <dsp:spPr>
        <a:xfrm>
          <a:off x="8656285" y="1704746"/>
          <a:ext cx="2564419" cy="1602762"/>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6758543"/>
              <a:satOff val="-17419"/>
              <a:lumOff val="-1176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1435" tIns="34290" rIns="51435" bIns="34290" numCol="1" spcCol="1270" anchor="ctr" anchorCtr="0">
          <a:noAutofit/>
        </a:bodyPr>
        <a:lstStyle/>
        <a:p>
          <a:pPr marL="0" lvl="0" indent="0" algn="r" defTabSz="1200150" rtl="1">
            <a:lnSpc>
              <a:spcPct val="90000"/>
            </a:lnSpc>
            <a:spcBef>
              <a:spcPct val="0"/>
            </a:spcBef>
            <a:spcAft>
              <a:spcPct val="35000"/>
            </a:spcAft>
            <a:buNone/>
          </a:pPr>
          <a:r>
            <a:rPr lang="ar-SA" sz="2700" kern="1200" dirty="0"/>
            <a:t>يُحدّد وضع سلبي يمكن توقعه وإدارته بالإجراءات الروتينية الرضا الفعلي</a:t>
          </a:r>
        </a:p>
      </dsp:txBody>
      <dsp:txXfrm>
        <a:off x="8703228" y="1751689"/>
        <a:ext cx="2470533" cy="150887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51A43-D3D9-4A04-9B39-AFB14283A306}">
      <dsp:nvSpPr>
        <dsp:cNvPr id="0" name=""/>
        <dsp:cNvSpPr/>
      </dsp:nvSpPr>
      <dsp:spPr>
        <a:xfrm>
          <a:off x="9087470" y="-591430"/>
          <a:ext cx="4590013" cy="4590013"/>
        </a:xfrm>
        <a:prstGeom prst="blockArc">
          <a:avLst>
            <a:gd name="adj1" fmla="val 8100000"/>
            <a:gd name="adj2" fmla="val 13500000"/>
            <a:gd name="adj3" fmla="val 471"/>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AF36E1-5D5D-491C-91F3-D6E2B10A4657}">
      <dsp:nvSpPr>
        <dsp:cNvPr id="0" name=""/>
        <dsp:cNvSpPr/>
      </dsp:nvSpPr>
      <dsp:spPr>
        <a:xfrm>
          <a:off x="44812" y="261941"/>
          <a:ext cx="9394265" cy="524156"/>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1280" tIns="81280" rIns="416049" bIns="81280" numCol="1" spcCol="1270" anchor="ctr" anchorCtr="0">
          <a:noAutofit/>
        </a:bodyPr>
        <a:lstStyle/>
        <a:p>
          <a:pPr marL="0" lvl="0" indent="0" algn="r" defTabSz="1422400" rtl="1">
            <a:lnSpc>
              <a:spcPct val="90000"/>
            </a:lnSpc>
            <a:spcBef>
              <a:spcPct val="0"/>
            </a:spcBef>
            <a:spcAft>
              <a:spcPct val="35000"/>
            </a:spcAft>
            <a:buNone/>
          </a:pPr>
          <a:r>
            <a:rPr lang="ar-SA" sz="3200" b="0" kern="1200">
              <a:solidFill>
                <a:schemeClr val="tx1"/>
              </a:solidFill>
              <a:effectLst/>
              <a:latin typeface="Times New Roman"/>
              <a:cs typeface="+mj-cs"/>
            </a:rPr>
            <a:t>تعزيز الشفافية في التواصل الداخلي.</a:t>
          </a:r>
          <a:endParaRPr lang="ar-SY" sz="3200" b="0" kern="1200" dirty="0">
            <a:solidFill>
              <a:schemeClr val="tx1"/>
            </a:solidFill>
            <a:effectLst/>
            <a:latin typeface="Times New Roman"/>
            <a:cs typeface="+mj-cs"/>
          </a:endParaRPr>
        </a:p>
      </dsp:txBody>
      <dsp:txXfrm>
        <a:off x="44812" y="261941"/>
        <a:ext cx="9394265" cy="524156"/>
      </dsp:txXfrm>
    </dsp:sp>
    <dsp:sp modelId="{DD5D6645-6B82-4B60-B9B8-4B53C4304DF4}">
      <dsp:nvSpPr>
        <dsp:cNvPr id="0" name=""/>
        <dsp:cNvSpPr/>
      </dsp:nvSpPr>
      <dsp:spPr>
        <a:xfrm>
          <a:off x="9111480" y="196422"/>
          <a:ext cx="655195" cy="655195"/>
        </a:xfrm>
        <a:prstGeom prst="ellipse">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5C035FAA-35DD-438A-96DE-85D1061ADA9F}">
      <dsp:nvSpPr>
        <dsp:cNvPr id="0" name=""/>
        <dsp:cNvSpPr/>
      </dsp:nvSpPr>
      <dsp:spPr>
        <a:xfrm>
          <a:off x="44812" y="1048312"/>
          <a:ext cx="9093755" cy="524156"/>
        </a:xfrm>
        <a:prstGeom prst="rect">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1280" tIns="81280" rIns="416049" bIns="81280" numCol="1" spcCol="1270" anchor="ctr" anchorCtr="0">
          <a:noAutofit/>
        </a:bodyPr>
        <a:lstStyle/>
        <a:p>
          <a:pPr marL="0" lvl="0" indent="0" algn="r" defTabSz="1422400" rtl="1">
            <a:lnSpc>
              <a:spcPct val="90000"/>
            </a:lnSpc>
            <a:spcBef>
              <a:spcPct val="0"/>
            </a:spcBef>
            <a:spcAft>
              <a:spcPct val="35000"/>
            </a:spcAft>
            <a:buNone/>
          </a:pPr>
          <a:r>
            <a:rPr lang="ar-SA" sz="3200" b="0" kern="1200">
              <a:solidFill>
                <a:schemeClr val="tx1"/>
              </a:solidFill>
              <a:effectLst/>
              <a:latin typeface="Times New Roman"/>
              <a:cs typeface="+mj-cs"/>
            </a:rPr>
            <a:t>الاعتماد على المعلومات المتاحة دون انتظار الكمال.</a:t>
          </a:r>
          <a:endParaRPr lang="ar-SY" sz="3200" b="0" kern="1200" dirty="0">
            <a:solidFill>
              <a:schemeClr val="tx1"/>
            </a:solidFill>
            <a:effectLst/>
            <a:latin typeface="Times New Roman"/>
            <a:cs typeface="+mj-cs"/>
          </a:endParaRPr>
        </a:p>
      </dsp:txBody>
      <dsp:txXfrm>
        <a:off x="44812" y="1048312"/>
        <a:ext cx="9093755" cy="524156"/>
      </dsp:txXfrm>
    </dsp:sp>
    <dsp:sp modelId="{2C63DB5C-F089-4681-95F4-C8F0056E4F4D}">
      <dsp:nvSpPr>
        <dsp:cNvPr id="0" name=""/>
        <dsp:cNvSpPr/>
      </dsp:nvSpPr>
      <dsp:spPr>
        <a:xfrm>
          <a:off x="8810969" y="982793"/>
          <a:ext cx="655195" cy="655195"/>
        </a:xfrm>
        <a:prstGeom prst="ellipse">
          <a:avLst/>
        </a:prstGeom>
        <a:solidFill>
          <a:schemeClr val="lt1">
            <a:hueOff val="0"/>
            <a:satOff val="0"/>
            <a:lumOff val="0"/>
            <a:alphaOff val="0"/>
          </a:schemeClr>
        </a:solidFill>
        <a:ln w="6350" cap="flat" cmpd="sng" algn="ctr">
          <a:solidFill>
            <a:schemeClr val="accent5">
              <a:hueOff val="-2252848"/>
              <a:satOff val="-5806"/>
              <a:lumOff val="-3922"/>
              <a:alphaOff val="0"/>
            </a:schemeClr>
          </a:solidFill>
          <a:prstDash val="solid"/>
          <a:miter lim="800000"/>
        </a:ln>
        <a:effectLst/>
      </dsp:spPr>
      <dsp:style>
        <a:lnRef idx="1">
          <a:scrgbClr r="0" g="0" b="0"/>
        </a:lnRef>
        <a:fillRef idx="1">
          <a:scrgbClr r="0" g="0" b="0"/>
        </a:fillRef>
        <a:effectRef idx="2">
          <a:scrgbClr r="0" g="0" b="0"/>
        </a:effectRef>
        <a:fontRef idx="minor"/>
      </dsp:style>
    </dsp:sp>
    <dsp:sp modelId="{EC9911B3-C4E1-4481-A6B5-FCB9CE915E47}">
      <dsp:nvSpPr>
        <dsp:cNvPr id="0" name=""/>
        <dsp:cNvSpPr/>
      </dsp:nvSpPr>
      <dsp:spPr>
        <a:xfrm>
          <a:off x="0" y="1886150"/>
          <a:ext cx="9093755" cy="524156"/>
        </a:xfrm>
        <a:prstGeom prst="rect">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1280" tIns="81280" rIns="416049" bIns="81280" numCol="1" spcCol="1270" anchor="ctr" anchorCtr="0">
          <a:noAutofit/>
        </a:bodyPr>
        <a:lstStyle/>
        <a:p>
          <a:pPr marL="0" lvl="0" indent="0" algn="r" defTabSz="1422400" rtl="1">
            <a:lnSpc>
              <a:spcPct val="90000"/>
            </a:lnSpc>
            <a:spcBef>
              <a:spcPct val="0"/>
            </a:spcBef>
            <a:spcAft>
              <a:spcPct val="35000"/>
            </a:spcAft>
            <a:buNone/>
          </a:pPr>
          <a:r>
            <a:rPr lang="ar-SA" sz="3200" b="0" kern="1200">
              <a:solidFill>
                <a:schemeClr val="tx1"/>
              </a:solidFill>
              <a:effectLst/>
              <a:latin typeface="Times New Roman"/>
              <a:cs typeface="+mj-cs"/>
            </a:rPr>
            <a:t>استخدام فرق عمل متعددة التخصصات لتقليل الغموض.</a:t>
          </a:r>
          <a:endParaRPr lang="ar-SY" sz="3200" b="0" kern="1200" dirty="0">
            <a:solidFill>
              <a:schemeClr val="tx1"/>
            </a:solidFill>
            <a:effectLst/>
            <a:latin typeface="Times New Roman"/>
            <a:cs typeface="+mj-cs"/>
          </a:endParaRPr>
        </a:p>
      </dsp:txBody>
      <dsp:txXfrm>
        <a:off x="0" y="1886150"/>
        <a:ext cx="9093755" cy="524156"/>
      </dsp:txXfrm>
    </dsp:sp>
    <dsp:sp modelId="{0368ACDA-CB95-4265-8F5D-2404703C98DC}">
      <dsp:nvSpPr>
        <dsp:cNvPr id="0" name=""/>
        <dsp:cNvSpPr/>
      </dsp:nvSpPr>
      <dsp:spPr>
        <a:xfrm>
          <a:off x="8810969" y="1769164"/>
          <a:ext cx="655195" cy="655195"/>
        </a:xfrm>
        <a:prstGeom prst="ellipse">
          <a:avLst/>
        </a:prstGeom>
        <a:solidFill>
          <a:schemeClr val="lt1">
            <a:hueOff val="0"/>
            <a:satOff val="0"/>
            <a:lumOff val="0"/>
            <a:alphaOff val="0"/>
          </a:schemeClr>
        </a:solidFill>
        <a:ln w="6350" cap="flat" cmpd="sng" algn="ctr">
          <a:solidFill>
            <a:schemeClr val="accent5">
              <a:hueOff val="-4505695"/>
              <a:satOff val="-11613"/>
              <a:lumOff val="-7843"/>
              <a:alphaOff val="0"/>
            </a:schemeClr>
          </a:solidFill>
          <a:prstDash val="solid"/>
          <a:miter lim="800000"/>
        </a:ln>
        <a:effectLst/>
      </dsp:spPr>
      <dsp:style>
        <a:lnRef idx="1">
          <a:scrgbClr r="0" g="0" b="0"/>
        </a:lnRef>
        <a:fillRef idx="1">
          <a:scrgbClr r="0" g="0" b="0"/>
        </a:fillRef>
        <a:effectRef idx="2">
          <a:scrgbClr r="0" g="0" b="0"/>
        </a:effectRef>
        <a:fontRef idx="minor"/>
      </dsp:style>
    </dsp:sp>
    <dsp:sp modelId="{9AB3710D-155B-4C2F-93F8-2BDA20C5D964}">
      <dsp:nvSpPr>
        <dsp:cNvPr id="0" name=""/>
        <dsp:cNvSpPr/>
      </dsp:nvSpPr>
      <dsp:spPr>
        <a:xfrm>
          <a:off x="22547" y="2643357"/>
          <a:ext cx="9394265" cy="524156"/>
        </a:xfrm>
        <a:prstGeom prst="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1280" tIns="81280" rIns="416049" bIns="81280" numCol="1" spcCol="1270" anchor="ctr" anchorCtr="0">
          <a:noAutofit/>
        </a:bodyPr>
        <a:lstStyle/>
        <a:p>
          <a:pPr marL="0" lvl="0" indent="0" algn="r" defTabSz="1422400" rtl="1">
            <a:lnSpc>
              <a:spcPct val="90000"/>
            </a:lnSpc>
            <a:spcBef>
              <a:spcPct val="0"/>
            </a:spcBef>
            <a:spcAft>
              <a:spcPct val="35000"/>
            </a:spcAft>
            <a:buNone/>
          </a:pPr>
          <a:endParaRPr lang="ar-SA" sz="3200" b="0" kern="1200">
            <a:solidFill>
              <a:schemeClr val="tx1"/>
            </a:solidFill>
            <a:effectLst/>
            <a:latin typeface="Times New Roman"/>
            <a:cs typeface="+mj-cs"/>
          </a:endParaRPr>
        </a:p>
        <a:p>
          <a:pPr marL="0" lvl="0" indent="0" algn="r" defTabSz="1422400" rtl="1">
            <a:lnSpc>
              <a:spcPct val="90000"/>
            </a:lnSpc>
            <a:spcBef>
              <a:spcPct val="0"/>
            </a:spcBef>
            <a:spcAft>
              <a:spcPct val="35000"/>
            </a:spcAft>
            <a:buNone/>
          </a:pPr>
          <a:r>
            <a:rPr lang="ar-SA" sz="3200" b="0" kern="1200">
              <a:solidFill>
                <a:schemeClr val="tx1"/>
              </a:solidFill>
              <a:effectLst/>
              <a:latin typeface="Times New Roman"/>
              <a:cs typeface="+mj-cs"/>
            </a:rPr>
            <a:t>بناء ثقافة تنظيمية مرنة تقبل التغيير</a:t>
          </a:r>
          <a:endParaRPr lang="ar-SA" sz="1400" kern="1200">
            <a:solidFill>
              <a:schemeClr val="tx1"/>
            </a:solidFill>
          </a:endParaRPr>
        </a:p>
        <a:p>
          <a:pPr marL="0" lvl="0" indent="0" algn="r" defTabSz="1422400" rtl="1">
            <a:lnSpc>
              <a:spcPct val="90000"/>
            </a:lnSpc>
            <a:spcBef>
              <a:spcPct val="0"/>
            </a:spcBef>
            <a:spcAft>
              <a:spcPct val="35000"/>
            </a:spcAft>
            <a:buNone/>
          </a:pPr>
          <a:endParaRPr lang="ar-SA" sz="1400" kern="1200" dirty="0">
            <a:solidFill>
              <a:schemeClr val="tx1"/>
            </a:solidFill>
          </a:endParaRPr>
        </a:p>
      </dsp:txBody>
      <dsp:txXfrm>
        <a:off x="22547" y="2643357"/>
        <a:ext cx="9394265" cy="524156"/>
      </dsp:txXfrm>
    </dsp:sp>
    <dsp:sp modelId="{B40287F4-6624-4103-84F5-284A678FDD4E}">
      <dsp:nvSpPr>
        <dsp:cNvPr id="0" name=""/>
        <dsp:cNvSpPr/>
      </dsp:nvSpPr>
      <dsp:spPr>
        <a:xfrm>
          <a:off x="9111480" y="2555535"/>
          <a:ext cx="655195" cy="655195"/>
        </a:xfrm>
        <a:prstGeom prst="ellipse">
          <a:avLst/>
        </a:prstGeom>
        <a:solidFill>
          <a:schemeClr val="lt1">
            <a:hueOff val="0"/>
            <a:satOff val="0"/>
            <a:lumOff val="0"/>
            <a:alphaOff val="0"/>
          </a:schemeClr>
        </a:solid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1">
          <a:scrgbClr r="0" g="0" b="0"/>
        </a:fillRef>
        <a:effectRef idx="2">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948310"/>
          <a:ext cx="11218126" cy="16128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0" y="494317"/>
          <a:ext cx="11094848" cy="188928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6813" tIns="0" rIns="296813" bIns="0" numCol="1" spcCol="1270" anchor="ctr" anchorCtr="0">
          <a:noAutofit/>
        </a:bodyPr>
        <a:lstStyle/>
        <a:p>
          <a:pPr marL="0" lvl="0" indent="0" algn="r" defTabSz="1244600" rtl="1">
            <a:lnSpc>
              <a:spcPct val="90000"/>
            </a:lnSpc>
            <a:spcBef>
              <a:spcPct val="0"/>
            </a:spcBef>
            <a:spcAft>
              <a:spcPct val="35000"/>
            </a:spcAft>
            <a:buNone/>
          </a:pPr>
          <a:r>
            <a:rPr lang="ar-SA" sz="2800" b="1" kern="1200">
              <a:effectLst/>
              <a:latin typeface="Times New Roman"/>
              <a:cs typeface="Times New Roman"/>
            </a:rPr>
            <a:t>القائد الذي يتعامل بفعالية مع الغموض يحافظ على ثقة الفريق ويمنع انتشار الذعر.</a:t>
          </a:r>
          <a:endParaRPr lang="ar-SY" sz="2800" b="0" kern="1200" dirty="0">
            <a:effectLst/>
            <a:latin typeface="Times New Roman"/>
            <a:cs typeface="Times New Roman"/>
          </a:endParaRPr>
        </a:p>
      </dsp:txBody>
      <dsp:txXfrm>
        <a:off x="92227" y="586544"/>
        <a:ext cx="10910394" cy="170482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7AB7E1-4726-4F83-8E2F-F07F91D66B38}">
      <dsp:nvSpPr>
        <dsp:cNvPr id="0" name=""/>
        <dsp:cNvSpPr/>
      </dsp:nvSpPr>
      <dsp:spPr>
        <a:xfrm>
          <a:off x="2672932" y="0"/>
          <a:ext cx="3407153" cy="3407153"/>
        </a:xfrm>
        <a:prstGeom prst="triangl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8484492-4D72-409E-83AA-23E0F31C61FB}">
      <dsp:nvSpPr>
        <dsp:cNvPr id="0" name=""/>
        <dsp:cNvSpPr/>
      </dsp:nvSpPr>
      <dsp:spPr>
        <a:xfrm>
          <a:off x="236243" y="341048"/>
          <a:ext cx="10495179" cy="605568"/>
        </a:xfrm>
        <a:prstGeom prst="round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b="0" kern="1200">
              <a:effectLst/>
              <a:latin typeface="Times New Roman"/>
              <a:cs typeface="+mj-cs"/>
            </a:rPr>
            <a:t>جمع المعلومات من مصادر متعددة..</a:t>
          </a:r>
          <a:endParaRPr lang="ar-SY" sz="3200" b="0" kern="1200" dirty="0">
            <a:effectLst/>
            <a:latin typeface="Times New Roman"/>
            <a:cs typeface="+mj-cs"/>
          </a:endParaRPr>
        </a:p>
      </dsp:txBody>
      <dsp:txXfrm>
        <a:off x="265804" y="370609"/>
        <a:ext cx="10436057" cy="546446"/>
      </dsp:txXfrm>
    </dsp:sp>
    <dsp:sp modelId="{369918F9-77F7-4725-B627-B9BA9B85F729}">
      <dsp:nvSpPr>
        <dsp:cNvPr id="0" name=""/>
        <dsp:cNvSpPr/>
      </dsp:nvSpPr>
      <dsp:spPr>
        <a:xfrm>
          <a:off x="236243" y="1022312"/>
          <a:ext cx="10495179" cy="605568"/>
        </a:xfrm>
        <a:prstGeom prst="roundRect">
          <a:avLst/>
        </a:prstGeom>
        <a:solidFill>
          <a:schemeClr val="lt1">
            <a:alpha val="90000"/>
            <a:hueOff val="0"/>
            <a:satOff val="0"/>
            <a:lumOff val="0"/>
            <a:alphaOff val="0"/>
          </a:schemeClr>
        </a:solidFill>
        <a:ln w="6350" cap="flat" cmpd="sng" algn="ctr">
          <a:solidFill>
            <a:schemeClr val="accent4">
              <a:hueOff val="3266964"/>
              <a:satOff val="-13592"/>
              <a:lumOff val="3203"/>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b="0" kern="1200">
              <a:effectLst/>
              <a:latin typeface="Times New Roman"/>
              <a:cs typeface="+mj-cs"/>
            </a:rPr>
            <a:t>التحقق من مصداقية البيانات..</a:t>
          </a:r>
          <a:endParaRPr lang="ar-SY" sz="3200" b="0" kern="1200" dirty="0">
            <a:effectLst/>
            <a:latin typeface="Times New Roman"/>
            <a:cs typeface="+mj-cs"/>
          </a:endParaRPr>
        </a:p>
      </dsp:txBody>
      <dsp:txXfrm>
        <a:off x="265804" y="1051873"/>
        <a:ext cx="10436057" cy="546446"/>
      </dsp:txXfrm>
    </dsp:sp>
    <dsp:sp modelId="{1E642788-AB62-4F4C-9F90-7B0EC684713D}">
      <dsp:nvSpPr>
        <dsp:cNvPr id="0" name=""/>
        <dsp:cNvSpPr/>
      </dsp:nvSpPr>
      <dsp:spPr>
        <a:xfrm>
          <a:off x="236243" y="1703576"/>
          <a:ext cx="10495179" cy="605568"/>
        </a:xfrm>
        <a:prstGeom prst="roundRect">
          <a:avLst/>
        </a:prstGeom>
        <a:solidFill>
          <a:schemeClr val="lt1">
            <a:alpha val="90000"/>
            <a:hueOff val="0"/>
            <a:satOff val="0"/>
            <a:lumOff val="0"/>
            <a:alphaOff val="0"/>
          </a:schemeClr>
        </a:solidFill>
        <a:ln w="6350" cap="flat" cmpd="sng" algn="ctr">
          <a:solidFill>
            <a:schemeClr val="accent4">
              <a:hueOff val="6533927"/>
              <a:satOff val="-27185"/>
              <a:lumOff val="6405"/>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b="0" kern="1200">
              <a:effectLst/>
              <a:latin typeface="Times New Roman"/>
              <a:cs typeface="+mj-cs"/>
            </a:rPr>
            <a:t>استخدام أدوات التحليل الكمي (إحصاءات، نسب) والكيفي (آراء الخبراء)</a:t>
          </a:r>
          <a:endParaRPr lang="ar-SY" sz="3200" b="0" kern="1200" dirty="0">
            <a:effectLst/>
            <a:latin typeface="Times New Roman"/>
            <a:cs typeface="+mj-cs"/>
          </a:endParaRPr>
        </a:p>
      </dsp:txBody>
      <dsp:txXfrm>
        <a:off x="265804" y="1733137"/>
        <a:ext cx="10436057" cy="546446"/>
      </dsp:txXfrm>
    </dsp:sp>
    <dsp:sp modelId="{8DDA1395-E6C0-4076-8EDE-6F99CE8D4F0E}">
      <dsp:nvSpPr>
        <dsp:cNvPr id="0" name=""/>
        <dsp:cNvSpPr/>
      </dsp:nvSpPr>
      <dsp:spPr>
        <a:xfrm>
          <a:off x="236243" y="2384840"/>
          <a:ext cx="10495179" cy="605568"/>
        </a:xfrm>
        <a:prstGeom prst="roundRect">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b="0" kern="1200">
              <a:effectLst/>
              <a:latin typeface="Times New Roman"/>
              <a:cs typeface="+mj-cs"/>
            </a:rPr>
            <a:t>استخلاص مؤشرات رئيسية تساعد في اتخاذ القرار.</a:t>
          </a:r>
          <a:endParaRPr lang="ar-SA" sz="1400" kern="1200" dirty="0"/>
        </a:p>
      </dsp:txBody>
      <dsp:txXfrm>
        <a:off x="265804" y="2414401"/>
        <a:ext cx="10436057" cy="54644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7AB7E1-4726-4F83-8E2F-F07F91D66B38}">
      <dsp:nvSpPr>
        <dsp:cNvPr id="0" name=""/>
        <dsp:cNvSpPr/>
      </dsp:nvSpPr>
      <dsp:spPr>
        <a:xfrm>
          <a:off x="3403224" y="0"/>
          <a:ext cx="2521949" cy="2521949"/>
        </a:xfrm>
        <a:prstGeom prst="triangl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8484492-4D72-409E-83AA-23E0F31C61FB}">
      <dsp:nvSpPr>
        <dsp:cNvPr id="0" name=""/>
        <dsp:cNvSpPr/>
      </dsp:nvSpPr>
      <dsp:spPr>
        <a:xfrm>
          <a:off x="1599605" y="549401"/>
          <a:ext cx="7768455" cy="1170951"/>
        </a:xfrm>
        <a:prstGeom prst="round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marL="0" lvl="0" indent="0" algn="r" defTabSz="1244600" rtl="1">
            <a:lnSpc>
              <a:spcPct val="90000"/>
            </a:lnSpc>
            <a:spcBef>
              <a:spcPct val="0"/>
            </a:spcBef>
            <a:spcAft>
              <a:spcPct val="35000"/>
            </a:spcAft>
            <a:buNone/>
          </a:pPr>
          <a:r>
            <a:rPr lang="ar-SA" sz="2800" b="1" kern="1200" dirty="0"/>
            <a:t>أثناء أزمة صحية، تحليل بيانات الإصابات المتاحة لتقدير حجم المخاطر واتخاذ قرارات حول استمرار العمل أو الإغلاق المؤقت</a:t>
          </a:r>
          <a:endParaRPr lang="ar-SY" sz="2800" b="1" kern="1200" dirty="0">
            <a:effectLst/>
            <a:latin typeface="Times New Roman"/>
            <a:cs typeface="+mj-cs"/>
          </a:endParaRPr>
        </a:p>
      </dsp:txBody>
      <dsp:txXfrm>
        <a:off x="1656766" y="606562"/>
        <a:ext cx="7654133" cy="1056629"/>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93215-0B82-47BF-B4C4-AD7A4C9115C9}">
      <dsp:nvSpPr>
        <dsp:cNvPr id="0" name=""/>
        <dsp:cNvSpPr/>
      </dsp:nvSpPr>
      <dsp:spPr>
        <a:xfrm>
          <a:off x="2179410" y="0"/>
          <a:ext cx="4062537" cy="4062537"/>
        </a:xfrm>
        <a:prstGeom prst="triangl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460C59-5443-4FB2-B773-EFCB71DAEDCC}">
      <dsp:nvSpPr>
        <dsp:cNvPr id="0" name=""/>
        <dsp:cNvSpPr/>
      </dsp:nvSpPr>
      <dsp:spPr>
        <a:xfrm>
          <a:off x="789705" y="406650"/>
          <a:ext cx="9482597" cy="722052"/>
        </a:xfrm>
        <a:prstGeom prst="round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r" defTabSz="1200150" rtl="1">
            <a:lnSpc>
              <a:spcPct val="90000"/>
            </a:lnSpc>
            <a:spcBef>
              <a:spcPct val="0"/>
            </a:spcBef>
            <a:spcAft>
              <a:spcPct val="35000"/>
            </a:spcAft>
            <a:buNone/>
          </a:pPr>
          <a:r>
            <a:rPr lang="ar-SA" sz="2700" kern="1200" dirty="0"/>
            <a:t>تحليل </a:t>
          </a:r>
          <a:r>
            <a:rPr lang="en-US" sz="2700" kern="1200" dirty="0"/>
            <a:t>SWOT </a:t>
          </a:r>
          <a:r>
            <a:rPr lang="ar-SA" sz="2700" kern="1200" dirty="0"/>
            <a:t>  :تحديد نقاط القوة، الضعف، الفرص، والتهديدات.</a:t>
          </a:r>
        </a:p>
      </dsp:txBody>
      <dsp:txXfrm>
        <a:off x="824953" y="441898"/>
        <a:ext cx="9412101" cy="651556"/>
      </dsp:txXfrm>
    </dsp:sp>
    <dsp:sp modelId="{7E42A79E-403F-422D-A183-BF8609443002}">
      <dsp:nvSpPr>
        <dsp:cNvPr id="0" name=""/>
        <dsp:cNvSpPr/>
      </dsp:nvSpPr>
      <dsp:spPr>
        <a:xfrm>
          <a:off x="789705" y="1218959"/>
          <a:ext cx="9482597" cy="722052"/>
        </a:xfrm>
        <a:prstGeom prst="roundRect">
          <a:avLst/>
        </a:prstGeom>
        <a:solidFill>
          <a:schemeClr val="lt1">
            <a:alpha val="90000"/>
            <a:hueOff val="0"/>
            <a:satOff val="0"/>
            <a:lumOff val="0"/>
            <a:alphaOff val="0"/>
          </a:schemeClr>
        </a:solidFill>
        <a:ln w="12700" cap="flat" cmpd="sng" algn="ctr">
          <a:solidFill>
            <a:schemeClr val="accent4">
              <a:hueOff val="3266964"/>
              <a:satOff val="-13592"/>
              <a:lumOff val="320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r" defTabSz="1200150" rtl="1">
            <a:lnSpc>
              <a:spcPct val="90000"/>
            </a:lnSpc>
            <a:spcBef>
              <a:spcPct val="0"/>
            </a:spcBef>
            <a:spcAft>
              <a:spcPct val="35000"/>
            </a:spcAft>
            <a:buNone/>
          </a:pPr>
          <a:r>
            <a:rPr lang="ar-SA" sz="2700" kern="1200" dirty="0"/>
            <a:t>مصفوفة المخاطر: تقييم احتمالية حدوث المخاطر وتأثيرها.</a:t>
          </a:r>
        </a:p>
      </dsp:txBody>
      <dsp:txXfrm>
        <a:off x="824953" y="1254207"/>
        <a:ext cx="9412101" cy="651556"/>
      </dsp:txXfrm>
    </dsp:sp>
    <dsp:sp modelId="{8AAC2FF3-64ED-42A5-B6D1-B5674734C141}">
      <dsp:nvSpPr>
        <dsp:cNvPr id="0" name=""/>
        <dsp:cNvSpPr/>
      </dsp:nvSpPr>
      <dsp:spPr>
        <a:xfrm>
          <a:off x="789705" y="2031268"/>
          <a:ext cx="9482597" cy="722052"/>
        </a:xfrm>
        <a:prstGeom prst="roundRect">
          <a:avLst/>
        </a:prstGeom>
        <a:solidFill>
          <a:schemeClr val="lt1">
            <a:alpha val="90000"/>
            <a:hueOff val="0"/>
            <a:satOff val="0"/>
            <a:lumOff val="0"/>
            <a:alphaOff val="0"/>
          </a:schemeClr>
        </a:solidFill>
        <a:ln w="12700" cap="flat" cmpd="sng" algn="ctr">
          <a:solidFill>
            <a:schemeClr val="accent4">
              <a:hueOff val="6533927"/>
              <a:satOff val="-27185"/>
              <a:lumOff val="640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r" defTabSz="1155700" rtl="1">
            <a:lnSpc>
              <a:spcPct val="90000"/>
            </a:lnSpc>
            <a:spcBef>
              <a:spcPct val="0"/>
            </a:spcBef>
            <a:spcAft>
              <a:spcPct val="35000"/>
            </a:spcAft>
            <a:buNone/>
          </a:pPr>
          <a:r>
            <a:rPr lang="ar-SA" sz="2600" kern="1200" dirty="0"/>
            <a:t>تحليل السيناريوهات: تصور الاحتمالات المختلفة ووضع خطط بديلة</a:t>
          </a:r>
        </a:p>
      </dsp:txBody>
      <dsp:txXfrm>
        <a:off x="824953" y="2066516"/>
        <a:ext cx="9412101" cy="651556"/>
      </dsp:txXfrm>
    </dsp:sp>
    <dsp:sp modelId="{88D0CF3E-9EE2-447B-84D5-07618871E09E}">
      <dsp:nvSpPr>
        <dsp:cNvPr id="0" name=""/>
        <dsp:cNvSpPr/>
      </dsp:nvSpPr>
      <dsp:spPr>
        <a:xfrm>
          <a:off x="789705" y="2843577"/>
          <a:ext cx="9482597" cy="722052"/>
        </a:xfrm>
        <a:prstGeom prst="roundRect">
          <a:avLst/>
        </a:prstGeom>
        <a:solidFill>
          <a:schemeClr val="lt1">
            <a:alpha val="90000"/>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r" defTabSz="1111250" rtl="1">
            <a:lnSpc>
              <a:spcPct val="90000"/>
            </a:lnSpc>
            <a:spcBef>
              <a:spcPct val="0"/>
            </a:spcBef>
            <a:spcAft>
              <a:spcPct val="35000"/>
            </a:spcAft>
            <a:buNone/>
          </a:pPr>
          <a:r>
            <a:rPr lang="en-US" sz="2500" kern="1200" dirty="0"/>
            <a:t>Decision Matrix: </a:t>
          </a:r>
          <a:r>
            <a:rPr lang="ar-SA" sz="2500" kern="1200" dirty="0"/>
            <a:t>مقارنة البدائل وفق معايير محددة.</a:t>
          </a:r>
        </a:p>
      </dsp:txBody>
      <dsp:txXfrm>
        <a:off x="824953" y="2878825"/>
        <a:ext cx="9412101" cy="651556"/>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08765C-FFE5-44E2-8B7B-E237F5908006}">
      <dsp:nvSpPr>
        <dsp:cNvPr id="0" name=""/>
        <dsp:cNvSpPr/>
      </dsp:nvSpPr>
      <dsp:spPr>
        <a:xfrm>
          <a:off x="586670" y="0"/>
          <a:ext cx="6954659" cy="4346662"/>
        </a:xfrm>
        <a:prstGeom prst="swooshArrow">
          <a:avLst>
            <a:gd name="adj1" fmla="val 25000"/>
            <a:gd name="adj2" fmla="val 25000"/>
          </a:avLst>
        </a:prstGeom>
        <a:solidFill>
          <a:schemeClr val="accent5">
            <a:tint val="40000"/>
            <a:hueOff val="0"/>
            <a:satOff val="0"/>
            <a:lumOff val="0"/>
            <a:alphaOff val="0"/>
          </a:schemeClr>
        </a:solidFill>
        <a:ln w="6350" cap="flat" cmpd="sng" algn="ctr">
          <a:solidFill>
            <a:schemeClr val="dk1">
              <a:hueOff val="0"/>
              <a:satOff val="0"/>
              <a:lumOff val="0"/>
              <a:alphaOff val="0"/>
            </a:schemeClr>
          </a:solidFill>
          <a:prstDash val="solid"/>
          <a:miter lim="800000"/>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42E347AB-4C66-4BF3-BCF6-EE887CDE4273}">
      <dsp:nvSpPr>
        <dsp:cNvPr id="0" name=""/>
        <dsp:cNvSpPr/>
      </dsp:nvSpPr>
      <dsp:spPr>
        <a:xfrm>
          <a:off x="2203628" y="2368930"/>
          <a:ext cx="243413" cy="243413"/>
        </a:xfrm>
        <a:prstGeom prst="ellipse">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7A1CCDC-E005-44A7-8D4D-2A34FB2B3E7D}">
      <dsp:nvSpPr>
        <dsp:cNvPr id="0" name=""/>
        <dsp:cNvSpPr/>
      </dsp:nvSpPr>
      <dsp:spPr>
        <a:xfrm>
          <a:off x="2268082" y="2865405"/>
          <a:ext cx="2260264" cy="1335483"/>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8980" tIns="0" rIns="0" bIns="0" numCol="1" spcCol="1270" anchor="t" anchorCtr="0">
          <a:noAutofit/>
        </a:bodyPr>
        <a:lstStyle/>
        <a:p>
          <a:pPr marL="0" lvl="0" indent="0" algn="l" defTabSz="1244600" rtl="1">
            <a:lnSpc>
              <a:spcPct val="90000"/>
            </a:lnSpc>
            <a:spcBef>
              <a:spcPct val="0"/>
            </a:spcBef>
            <a:spcAft>
              <a:spcPct val="35000"/>
            </a:spcAft>
            <a:buNone/>
          </a:pPr>
          <a:r>
            <a:rPr lang="ar-SA" sz="2800" kern="1200" dirty="0">
              <a:cs typeface="+mj-cs"/>
            </a:rPr>
            <a:t>توفر إطارًا عمليًا لاتخاذ قرارات عاجلة</a:t>
          </a:r>
        </a:p>
      </dsp:txBody>
      <dsp:txXfrm>
        <a:off x="2268082" y="2865405"/>
        <a:ext cx="2260264" cy="1335483"/>
      </dsp:txXfrm>
    </dsp:sp>
    <dsp:sp modelId="{6A7C64E2-DCF6-4D0A-B9CB-14081D6C6FE5}">
      <dsp:nvSpPr>
        <dsp:cNvPr id="0" name=""/>
        <dsp:cNvSpPr/>
      </dsp:nvSpPr>
      <dsp:spPr>
        <a:xfrm>
          <a:off x="4446506" y="1260531"/>
          <a:ext cx="417279" cy="417279"/>
        </a:xfrm>
        <a:prstGeom prst="ellipse">
          <a:avLst/>
        </a:prstGeom>
        <a:solidFill>
          <a:schemeClr val="accent5">
            <a:hueOff val="-6758543"/>
            <a:satOff val="-17419"/>
            <a:lumOff val="-11765"/>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FE400F2-0887-4234-BE8B-8CEE54A92451}">
      <dsp:nvSpPr>
        <dsp:cNvPr id="0" name=""/>
        <dsp:cNvSpPr/>
      </dsp:nvSpPr>
      <dsp:spPr>
        <a:xfrm>
          <a:off x="4674222" y="2156618"/>
          <a:ext cx="2260264" cy="1113042"/>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21108" tIns="0" rIns="0" bIns="0" numCol="1" spcCol="1270" anchor="t" anchorCtr="0">
          <a:noAutofit/>
        </a:bodyPr>
        <a:lstStyle/>
        <a:p>
          <a:pPr marL="0" lvl="0" indent="0" algn="l" defTabSz="1244600" rtl="1">
            <a:lnSpc>
              <a:spcPct val="90000"/>
            </a:lnSpc>
            <a:spcBef>
              <a:spcPct val="0"/>
            </a:spcBef>
            <a:spcAft>
              <a:spcPct val="35000"/>
            </a:spcAft>
            <a:buNone/>
          </a:pPr>
          <a:r>
            <a:rPr lang="ar-SA" sz="2800" kern="1200" dirty="0">
              <a:cs typeface="+mj-cs"/>
            </a:rPr>
            <a:t>تساعد على تقليل الأخطاء الناتجة عن التسرع</a:t>
          </a:r>
        </a:p>
      </dsp:txBody>
      <dsp:txXfrm>
        <a:off x="4674222" y="2156618"/>
        <a:ext cx="2260264" cy="111304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0337505" cy="1612800"/>
        </a:xfrm>
        <a:prstGeom prst="rect">
          <a:avLst/>
        </a:prstGeom>
        <a:solidFill>
          <a:schemeClr val="lt1">
            <a:alpha val="90000"/>
            <a:hueOff val="0"/>
            <a:satOff val="0"/>
            <a:lumOff val="0"/>
            <a:alphaOff val="0"/>
          </a:schemeClr>
        </a:solidFill>
        <a:ln w="6350" cap="flat" cmpd="sng" algn="ctr">
          <a:solidFill>
            <a:schemeClr val="accent2">
              <a:alpha val="90000"/>
              <a:hueOff val="0"/>
              <a:satOff val="0"/>
              <a:lumOff val="0"/>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5FD72F17-185B-491E-A362-316C1D48BCF1}">
      <dsp:nvSpPr>
        <dsp:cNvPr id="0" name=""/>
        <dsp:cNvSpPr/>
      </dsp:nvSpPr>
      <dsp:spPr>
        <a:xfrm>
          <a:off x="102214" y="315904"/>
          <a:ext cx="10223903" cy="1889280"/>
        </a:xfrm>
        <a:prstGeom prst="roundRect">
          <a:avLst/>
        </a:prstGeom>
        <a:solidFill>
          <a:schemeClr val="accent2">
            <a:alpha val="9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73513" tIns="0" rIns="273513"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effectLst/>
              <a:latin typeface="Times New Roman"/>
              <a:cs typeface="Times New Roman"/>
            </a:rPr>
            <a:t>مؤسسة تواجه أزمة مالية تستخدم مصفوفة المخاطر لتحديد أولويات خفض التكاليف دون التأثير على العمليات الأساسية</a:t>
          </a:r>
          <a:endParaRPr lang="ar-SY" sz="2800" b="0" kern="1200" dirty="0">
            <a:effectLst/>
            <a:latin typeface="Times New Roman"/>
            <a:cs typeface="Times New Roman"/>
          </a:endParaRPr>
        </a:p>
      </dsp:txBody>
      <dsp:txXfrm>
        <a:off x="194441" y="408131"/>
        <a:ext cx="10039449" cy="1704826"/>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147E5A-4D5B-42BC-B1A0-DBE57DB6AAFC}">
      <dsp:nvSpPr>
        <dsp:cNvPr id="0" name=""/>
        <dsp:cNvSpPr/>
      </dsp:nvSpPr>
      <dsp:spPr>
        <a:xfrm>
          <a:off x="4011742" y="511407"/>
          <a:ext cx="2993924" cy="105191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تسريع الاستجابة للأزمات</a:t>
          </a:r>
        </a:p>
      </dsp:txBody>
      <dsp:txXfrm>
        <a:off x="4042552" y="542217"/>
        <a:ext cx="2932304" cy="990297"/>
      </dsp:txXfrm>
    </dsp:sp>
    <dsp:sp modelId="{601D3E21-1C25-48BE-85D6-3D8A1F312A3A}">
      <dsp:nvSpPr>
        <dsp:cNvPr id="0" name=""/>
        <dsp:cNvSpPr/>
      </dsp:nvSpPr>
      <dsp:spPr>
        <a:xfrm rot="3290778">
          <a:off x="6196357" y="2102326"/>
          <a:ext cx="383881" cy="368170"/>
        </a:xfrm>
        <a:prstGeom prst="lef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r" defTabSz="711200" rtl="1">
            <a:lnSpc>
              <a:spcPct val="90000"/>
            </a:lnSpc>
            <a:spcBef>
              <a:spcPct val="0"/>
            </a:spcBef>
            <a:spcAft>
              <a:spcPct val="35000"/>
            </a:spcAft>
            <a:buNone/>
          </a:pPr>
          <a:endParaRPr lang="ar-SA" sz="1600" kern="1200">
            <a:cs typeface="+mj-cs"/>
          </a:endParaRPr>
        </a:p>
      </dsp:txBody>
      <dsp:txXfrm>
        <a:off x="6306808" y="2175960"/>
        <a:ext cx="162979" cy="220902"/>
      </dsp:txXfrm>
    </dsp:sp>
    <dsp:sp modelId="{784880FC-1803-48FB-86EC-6EB222E6F116}">
      <dsp:nvSpPr>
        <dsp:cNvPr id="0" name=""/>
        <dsp:cNvSpPr/>
      </dsp:nvSpPr>
      <dsp:spPr>
        <a:xfrm>
          <a:off x="5770929" y="3009498"/>
          <a:ext cx="2993924" cy="1051917"/>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تعزيز الابتكار والمرونة.</a:t>
          </a:r>
        </a:p>
      </dsp:txBody>
      <dsp:txXfrm>
        <a:off x="5801739" y="3040308"/>
        <a:ext cx="2932304" cy="990297"/>
      </dsp:txXfrm>
    </dsp:sp>
    <dsp:sp modelId="{96726E73-9C2E-462E-AACB-81EFC99F240C}">
      <dsp:nvSpPr>
        <dsp:cNvPr id="0" name=""/>
        <dsp:cNvSpPr/>
      </dsp:nvSpPr>
      <dsp:spPr>
        <a:xfrm rot="10800000">
          <a:off x="5339063" y="3351372"/>
          <a:ext cx="383881" cy="368170"/>
        </a:xfrm>
        <a:prstGeom prst="leftRightArrow">
          <a:avLst>
            <a:gd name="adj1" fmla="val 60000"/>
            <a:gd name="adj2" fmla="val 50000"/>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r" defTabSz="711200" rtl="1">
            <a:lnSpc>
              <a:spcPct val="90000"/>
            </a:lnSpc>
            <a:spcBef>
              <a:spcPct val="0"/>
            </a:spcBef>
            <a:spcAft>
              <a:spcPct val="35000"/>
            </a:spcAft>
            <a:buNone/>
          </a:pPr>
          <a:endParaRPr lang="ar-SA" sz="1600" kern="1200">
            <a:cs typeface="+mj-cs"/>
          </a:endParaRPr>
        </a:p>
      </dsp:txBody>
      <dsp:txXfrm rot="10800000">
        <a:off x="5449514" y="3425006"/>
        <a:ext cx="162979" cy="220902"/>
      </dsp:txXfrm>
    </dsp:sp>
    <dsp:sp modelId="{EAF15CF4-C6BE-440D-A7C2-1027C933D1CC}">
      <dsp:nvSpPr>
        <dsp:cNvPr id="0" name=""/>
        <dsp:cNvSpPr/>
      </dsp:nvSpPr>
      <dsp:spPr>
        <a:xfrm>
          <a:off x="2297154" y="3009498"/>
          <a:ext cx="2993924" cy="1051917"/>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تقليل الضغط على القيادة العليا</a:t>
          </a:r>
        </a:p>
      </dsp:txBody>
      <dsp:txXfrm>
        <a:off x="2327964" y="3040308"/>
        <a:ext cx="2932304" cy="990297"/>
      </dsp:txXfrm>
    </dsp:sp>
    <dsp:sp modelId="{15A45FEB-4D7B-45EA-B3E8-8347399DE16F}">
      <dsp:nvSpPr>
        <dsp:cNvPr id="0" name=""/>
        <dsp:cNvSpPr/>
      </dsp:nvSpPr>
      <dsp:spPr>
        <a:xfrm rot="18267847">
          <a:off x="4459469" y="2102326"/>
          <a:ext cx="383881" cy="368170"/>
        </a:xfrm>
        <a:prstGeom prst="lef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r" defTabSz="711200" rtl="1">
            <a:lnSpc>
              <a:spcPct val="90000"/>
            </a:lnSpc>
            <a:spcBef>
              <a:spcPct val="0"/>
            </a:spcBef>
            <a:spcAft>
              <a:spcPct val="35000"/>
            </a:spcAft>
            <a:buNone/>
          </a:pPr>
          <a:endParaRPr lang="ar-SA" sz="1600" kern="1200">
            <a:cs typeface="+mj-cs"/>
          </a:endParaRPr>
        </a:p>
      </dsp:txBody>
      <dsp:txXfrm>
        <a:off x="4569920" y="2175960"/>
        <a:ext cx="162979" cy="22090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0337505" cy="16128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102214" y="315904"/>
          <a:ext cx="10223903" cy="18892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513" tIns="0" rIns="273513"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في أزمة لوجستية، يتم تمكين فرق ميدانية لاتخاذ قرارات فورية بشأن توزيع الموارد بدلًا من انتظار تعليمات المركز</a:t>
          </a:r>
          <a:endParaRPr lang="ar-SY" sz="2800" b="0" kern="1200" dirty="0">
            <a:solidFill>
              <a:schemeClr val="tx1"/>
            </a:solidFill>
            <a:effectLst/>
            <a:latin typeface="Times New Roman"/>
            <a:cs typeface="Times New Roman"/>
          </a:endParaRPr>
        </a:p>
      </dsp:txBody>
      <dsp:txXfrm>
        <a:off x="194441" y="408131"/>
        <a:ext cx="10039449" cy="1704826"/>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93215-0B82-47BF-B4C4-AD7A4C9115C9}">
      <dsp:nvSpPr>
        <dsp:cNvPr id="0" name=""/>
        <dsp:cNvSpPr/>
      </dsp:nvSpPr>
      <dsp:spPr>
        <a:xfrm>
          <a:off x="2179410" y="0"/>
          <a:ext cx="4062537" cy="4062537"/>
        </a:xfrm>
        <a:prstGeom prst="triangle">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460C59-5443-4FB2-B773-EFCB71DAEDCC}">
      <dsp:nvSpPr>
        <dsp:cNvPr id="0" name=""/>
        <dsp:cNvSpPr/>
      </dsp:nvSpPr>
      <dsp:spPr>
        <a:xfrm>
          <a:off x="789705" y="408435"/>
          <a:ext cx="9482597" cy="961678"/>
        </a:xfrm>
        <a:prstGeom prst="roundRect">
          <a:avLst/>
        </a:prstGeom>
        <a:solidFill>
          <a:schemeClr val="lt1">
            <a:alpha val="9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يمنع الازدواجية والتضارب في القرارات</a:t>
          </a:r>
          <a:r>
            <a:rPr lang="en-US" sz="3200" kern="1200" dirty="0">
              <a:cs typeface="+mj-cs"/>
            </a:rPr>
            <a:t>.</a:t>
          </a:r>
          <a:endParaRPr lang="ar-SA" sz="3200" kern="1200" dirty="0">
            <a:cs typeface="+mj-cs"/>
          </a:endParaRPr>
        </a:p>
      </dsp:txBody>
      <dsp:txXfrm>
        <a:off x="836650" y="455380"/>
        <a:ext cx="9388707" cy="867788"/>
      </dsp:txXfrm>
    </dsp:sp>
    <dsp:sp modelId="{7E42A79E-403F-422D-A183-BF8609443002}">
      <dsp:nvSpPr>
        <dsp:cNvPr id="0" name=""/>
        <dsp:cNvSpPr/>
      </dsp:nvSpPr>
      <dsp:spPr>
        <a:xfrm>
          <a:off x="789705" y="1490324"/>
          <a:ext cx="9482597" cy="961678"/>
        </a:xfrm>
        <a:prstGeom prst="roundRect">
          <a:avLst/>
        </a:prstGeom>
        <a:solidFill>
          <a:schemeClr val="lt1">
            <a:alpha val="90000"/>
            <a:hueOff val="0"/>
            <a:satOff val="0"/>
            <a:lumOff val="0"/>
            <a:alphaOff val="0"/>
          </a:schemeClr>
        </a:solidFill>
        <a:ln w="12700" cap="flat" cmpd="sng" algn="ctr">
          <a:solidFill>
            <a:schemeClr val="accent6">
              <a:alpha val="90000"/>
              <a:hueOff val="0"/>
              <a:satOff val="0"/>
              <a:lumOff val="0"/>
              <a:alphaOff val="-2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يضمن وضوح الأدوار والمسؤوليات</a:t>
          </a:r>
          <a:r>
            <a:rPr lang="en-US" sz="3200" kern="1200" dirty="0">
              <a:cs typeface="+mj-cs"/>
            </a:rPr>
            <a:t>.</a:t>
          </a:r>
          <a:endParaRPr lang="ar-SA" sz="3200" kern="1200" dirty="0">
            <a:cs typeface="+mj-cs"/>
          </a:endParaRPr>
        </a:p>
      </dsp:txBody>
      <dsp:txXfrm>
        <a:off x="836650" y="1537269"/>
        <a:ext cx="9388707" cy="867788"/>
      </dsp:txXfrm>
    </dsp:sp>
    <dsp:sp modelId="{8AAC2FF3-64ED-42A5-B6D1-B5674734C141}">
      <dsp:nvSpPr>
        <dsp:cNvPr id="0" name=""/>
        <dsp:cNvSpPr/>
      </dsp:nvSpPr>
      <dsp:spPr>
        <a:xfrm>
          <a:off x="789705" y="2572212"/>
          <a:ext cx="9482597" cy="961678"/>
        </a:xfrm>
        <a:prstGeom prst="roundRect">
          <a:avLst/>
        </a:prstGeom>
        <a:solidFill>
          <a:schemeClr val="lt1">
            <a:alpha val="90000"/>
            <a:hueOff val="0"/>
            <a:satOff val="0"/>
            <a:lumOff val="0"/>
            <a:alphaOff val="0"/>
          </a:schemeClr>
        </a:solidFill>
        <a:ln w="12700" cap="flat" cmpd="sng" algn="ctr">
          <a:solidFill>
            <a:schemeClr val="accent6">
              <a:alpha val="90000"/>
              <a:hueOff val="0"/>
              <a:satOff val="0"/>
              <a:lumOff val="0"/>
              <a:alphaOff val="-4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يعزز سرعة التنفيذ</a:t>
          </a:r>
          <a:r>
            <a:rPr lang="en-US" sz="3200" kern="1200" dirty="0">
              <a:cs typeface="+mj-cs"/>
            </a:rPr>
            <a:t>.</a:t>
          </a:r>
          <a:endParaRPr lang="ar-SA" sz="3200" kern="1200" dirty="0">
            <a:cs typeface="+mj-cs"/>
          </a:endParaRPr>
        </a:p>
      </dsp:txBody>
      <dsp:txXfrm>
        <a:off x="836650" y="2619157"/>
        <a:ext cx="9388707" cy="8677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51A43-D3D9-4A04-9B39-AFB14283A306}">
      <dsp:nvSpPr>
        <dsp:cNvPr id="0" name=""/>
        <dsp:cNvSpPr/>
      </dsp:nvSpPr>
      <dsp:spPr>
        <a:xfrm>
          <a:off x="9083020" y="-918372"/>
          <a:ext cx="7144723" cy="7144723"/>
        </a:xfrm>
        <a:prstGeom prst="blockArc">
          <a:avLst>
            <a:gd name="adj1" fmla="val 8100000"/>
            <a:gd name="adj2" fmla="val 13500000"/>
            <a:gd name="adj3" fmla="val 302"/>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AF36E1-5D5D-491C-91F3-D6E2B10A4657}">
      <dsp:nvSpPr>
        <dsp:cNvPr id="0" name=""/>
        <dsp:cNvSpPr/>
      </dsp:nvSpPr>
      <dsp:spPr>
        <a:xfrm>
          <a:off x="74833" y="408077"/>
          <a:ext cx="9552941" cy="81657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648160" bIns="7112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mj-cs"/>
            </a:rPr>
            <a:t>من حيث التكرار: </a:t>
          </a:r>
          <a:r>
            <a:rPr lang="ar-SA" sz="2800" b="0" kern="1200" dirty="0">
              <a:solidFill>
                <a:schemeClr val="tx1"/>
              </a:solidFill>
              <a:effectLst/>
              <a:latin typeface="Times New Roman"/>
              <a:cs typeface="+mj-cs"/>
            </a:rPr>
            <a:t>دورية (مثل الأزمات الاقتصادية) أو فجائية (مثل الكوارث الطبيعية).</a:t>
          </a:r>
          <a:endParaRPr lang="ar-SY" sz="2800" b="0" kern="1200" dirty="0">
            <a:solidFill>
              <a:schemeClr val="tx1"/>
            </a:solidFill>
            <a:effectLst/>
            <a:latin typeface="Times New Roman"/>
            <a:cs typeface="+mj-cs"/>
          </a:endParaRPr>
        </a:p>
      </dsp:txBody>
      <dsp:txXfrm>
        <a:off x="74833" y="408077"/>
        <a:ext cx="9552941" cy="816579"/>
      </dsp:txXfrm>
    </dsp:sp>
    <dsp:sp modelId="{DD5D6645-6B82-4B60-B9B8-4B53C4304DF4}">
      <dsp:nvSpPr>
        <dsp:cNvPr id="0" name=""/>
        <dsp:cNvSpPr/>
      </dsp:nvSpPr>
      <dsp:spPr>
        <a:xfrm>
          <a:off x="9117412" y="306004"/>
          <a:ext cx="1020724" cy="1020724"/>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035FAA-35DD-438A-96DE-85D1061ADA9F}">
      <dsp:nvSpPr>
        <dsp:cNvPr id="0" name=""/>
        <dsp:cNvSpPr/>
      </dsp:nvSpPr>
      <dsp:spPr>
        <a:xfrm>
          <a:off x="74833" y="1633158"/>
          <a:ext cx="9084777" cy="816579"/>
        </a:xfrm>
        <a:prstGeom prst="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648160" bIns="7112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mj-cs"/>
            </a:rPr>
            <a:t>من حيث العمق: </a:t>
          </a:r>
          <a:r>
            <a:rPr lang="ar-SA" sz="2800" b="0" kern="1200" dirty="0">
              <a:solidFill>
                <a:schemeClr val="tx1"/>
              </a:solidFill>
              <a:effectLst/>
              <a:latin typeface="Times New Roman"/>
              <a:cs typeface="+mj-cs"/>
            </a:rPr>
            <a:t>سطحية (إشاعات) أو عميقة هيكلية تهدد الكيان الإداري</a:t>
          </a:r>
          <a:endParaRPr lang="ar-SY" sz="2800" b="0" kern="1200" dirty="0">
            <a:solidFill>
              <a:schemeClr val="tx1"/>
            </a:solidFill>
            <a:effectLst/>
            <a:latin typeface="Times New Roman"/>
            <a:cs typeface="+mj-cs"/>
          </a:endParaRPr>
        </a:p>
      </dsp:txBody>
      <dsp:txXfrm>
        <a:off x="74833" y="1633158"/>
        <a:ext cx="9084777" cy="816579"/>
      </dsp:txXfrm>
    </dsp:sp>
    <dsp:sp modelId="{2C63DB5C-F089-4681-95F4-C8F0056E4F4D}">
      <dsp:nvSpPr>
        <dsp:cNvPr id="0" name=""/>
        <dsp:cNvSpPr/>
      </dsp:nvSpPr>
      <dsp:spPr>
        <a:xfrm>
          <a:off x="8649249" y="1531086"/>
          <a:ext cx="1020724" cy="1020724"/>
        </a:xfrm>
        <a:prstGeom prst="ellipse">
          <a:avLst/>
        </a:prstGeom>
        <a:solidFill>
          <a:schemeClr val="lt1">
            <a:hueOff val="0"/>
            <a:satOff val="0"/>
            <a:lumOff val="0"/>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9911B3-C4E1-4481-A6B5-FCB9CE915E47}">
      <dsp:nvSpPr>
        <dsp:cNvPr id="0" name=""/>
        <dsp:cNvSpPr/>
      </dsp:nvSpPr>
      <dsp:spPr>
        <a:xfrm>
          <a:off x="74833" y="2858240"/>
          <a:ext cx="9084777" cy="816579"/>
        </a:xfrm>
        <a:prstGeom prst="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648160" bIns="7112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mj-cs"/>
            </a:rPr>
            <a:t>من حيث المدة: </a:t>
          </a:r>
          <a:r>
            <a:rPr lang="ar-SA" sz="2800" b="0" kern="1200" dirty="0">
              <a:solidFill>
                <a:schemeClr val="tx1"/>
              </a:solidFill>
              <a:effectLst/>
              <a:latin typeface="Times New Roman"/>
              <a:cs typeface="+mj-cs"/>
            </a:rPr>
            <a:t>قصيرة الأمد أو طويلة الأجل</a:t>
          </a:r>
          <a:endParaRPr lang="ar-SY" sz="2800" b="0" kern="1200" dirty="0">
            <a:solidFill>
              <a:schemeClr val="tx1"/>
            </a:solidFill>
            <a:effectLst/>
            <a:latin typeface="Times New Roman"/>
            <a:cs typeface="+mj-cs"/>
          </a:endParaRPr>
        </a:p>
      </dsp:txBody>
      <dsp:txXfrm>
        <a:off x="74833" y="2858240"/>
        <a:ext cx="9084777" cy="816579"/>
      </dsp:txXfrm>
    </dsp:sp>
    <dsp:sp modelId="{0368ACDA-CB95-4265-8F5D-2404703C98DC}">
      <dsp:nvSpPr>
        <dsp:cNvPr id="0" name=""/>
        <dsp:cNvSpPr/>
      </dsp:nvSpPr>
      <dsp:spPr>
        <a:xfrm>
          <a:off x="8649249" y="2756168"/>
          <a:ext cx="1020724" cy="1020724"/>
        </a:xfrm>
        <a:prstGeom prst="ellipse">
          <a:avLst/>
        </a:prstGeom>
        <a:solidFill>
          <a:schemeClr val="lt1">
            <a:hueOff val="0"/>
            <a:satOff val="0"/>
            <a:lumOff val="0"/>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ECA4E3-5935-44AD-BE9F-5354EB1FEC4B}">
      <dsp:nvSpPr>
        <dsp:cNvPr id="0" name=""/>
        <dsp:cNvSpPr/>
      </dsp:nvSpPr>
      <dsp:spPr>
        <a:xfrm>
          <a:off x="74833" y="4083322"/>
          <a:ext cx="9552941" cy="816579"/>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648160" bIns="7112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mj-cs"/>
            </a:rPr>
            <a:t>من حيث الأثر: </a:t>
          </a:r>
          <a:r>
            <a:rPr lang="ar-SA" sz="2800" b="0" kern="1200" dirty="0">
              <a:solidFill>
                <a:schemeClr val="tx1"/>
              </a:solidFill>
              <a:effectLst/>
              <a:latin typeface="Times New Roman"/>
              <a:cs typeface="+mj-cs"/>
            </a:rPr>
            <a:t>بشرية، مادية، معنوية، أو مختلطة</a:t>
          </a:r>
          <a:endParaRPr lang="ar-SY" sz="2800" b="0" kern="1200" dirty="0">
            <a:solidFill>
              <a:schemeClr val="tx1"/>
            </a:solidFill>
            <a:cs typeface="+mj-cs"/>
          </a:endParaRPr>
        </a:p>
      </dsp:txBody>
      <dsp:txXfrm>
        <a:off x="74833" y="4083322"/>
        <a:ext cx="9552941" cy="816579"/>
      </dsp:txXfrm>
    </dsp:sp>
    <dsp:sp modelId="{E04FA8D3-A952-40F2-82EF-403DF6CE4D43}">
      <dsp:nvSpPr>
        <dsp:cNvPr id="0" name=""/>
        <dsp:cNvSpPr/>
      </dsp:nvSpPr>
      <dsp:spPr>
        <a:xfrm>
          <a:off x="9117412" y="3981249"/>
          <a:ext cx="1020724" cy="1020724"/>
        </a:xfrm>
        <a:prstGeom prst="ellipse">
          <a:avLst/>
        </a:prstGeom>
        <a:solidFill>
          <a:schemeClr val="lt1">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0337505" cy="1612800"/>
        </a:xfrm>
        <a:prstGeom prst="rect">
          <a:avLst/>
        </a:prstGeom>
        <a:solidFill>
          <a:schemeClr val="lt1">
            <a:alpha val="9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102214" y="315904"/>
          <a:ext cx="10223903" cy="1889280"/>
        </a:xfrm>
        <a:prstGeom prst="roundRect">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513" tIns="0" rIns="273513"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effectLst/>
              <a:latin typeface="Times New Roman"/>
              <a:cs typeface="Times New Roman"/>
            </a:rPr>
            <a:t>في حالة حريق داخل المؤسسة، يتم تفويض مسؤولية الإخلاء لمدير السلامة، بينما يتولى فريق الموارد البشرية متابعة الموظفين المتأثرين</a:t>
          </a:r>
          <a:endParaRPr lang="ar-SY" sz="2800" b="0" kern="1200" dirty="0">
            <a:effectLst/>
            <a:latin typeface="Times New Roman"/>
            <a:cs typeface="Times New Roman"/>
          </a:endParaRPr>
        </a:p>
      </dsp:txBody>
      <dsp:txXfrm>
        <a:off x="194441" y="408131"/>
        <a:ext cx="10039449" cy="1704826"/>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147E5A-4D5B-42BC-B1A0-DBE57DB6AAFC}">
      <dsp:nvSpPr>
        <dsp:cNvPr id="0" name=""/>
        <dsp:cNvSpPr/>
      </dsp:nvSpPr>
      <dsp:spPr>
        <a:xfrm>
          <a:off x="3498785" y="511407"/>
          <a:ext cx="4019837" cy="1051917"/>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يمنع الهدر في الموارد والجهود</a:t>
          </a:r>
          <a:r>
            <a:rPr lang="en-US" sz="3200" kern="1200" dirty="0">
              <a:cs typeface="+mj-cs"/>
            </a:rPr>
            <a:t>.</a:t>
          </a:r>
          <a:endParaRPr lang="ar-SA" sz="3200" kern="1200" dirty="0">
            <a:cs typeface="+mj-cs"/>
          </a:endParaRPr>
        </a:p>
      </dsp:txBody>
      <dsp:txXfrm>
        <a:off x="3529595" y="542217"/>
        <a:ext cx="3958217" cy="990297"/>
      </dsp:txXfrm>
    </dsp:sp>
    <dsp:sp modelId="{601D3E21-1C25-48BE-85D6-3D8A1F312A3A}">
      <dsp:nvSpPr>
        <dsp:cNvPr id="0" name=""/>
        <dsp:cNvSpPr/>
      </dsp:nvSpPr>
      <dsp:spPr>
        <a:xfrm rot="2496376">
          <a:off x="6437458" y="2080018"/>
          <a:ext cx="905299" cy="368170"/>
        </a:xfrm>
        <a:prstGeom prst="leftRightArrow">
          <a:avLst>
            <a:gd name="adj1" fmla="val 60000"/>
            <a:gd name="adj2" fmla="val 50000"/>
          </a:avLst>
        </a:prstGeom>
        <a:solidFill>
          <a:schemeClr val="accent5">
            <a:hueOff val="0"/>
            <a:satOff val="0"/>
            <a:lumOff val="0"/>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r" defTabSz="711200" rtl="1">
            <a:lnSpc>
              <a:spcPct val="90000"/>
            </a:lnSpc>
            <a:spcBef>
              <a:spcPct val="0"/>
            </a:spcBef>
            <a:spcAft>
              <a:spcPct val="35000"/>
            </a:spcAft>
            <a:buNone/>
          </a:pPr>
          <a:endParaRPr lang="ar-SA" sz="1600" kern="1200">
            <a:cs typeface="+mj-cs"/>
          </a:endParaRPr>
        </a:p>
      </dsp:txBody>
      <dsp:txXfrm>
        <a:off x="6547909" y="2153652"/>
        <a:ext cx="684397" cy="220902"/>
      </dsp:txXfrm>
    </dsp:sp>
    <dsp:sp modelId="{784880FC-1803-48FB-86EC-6EB222E6F116}">
      <dsp:nvSpPr>
        <dsp:cNvPr id="0" name=""/>
        <dsp:cNvSpPr/>
      </dsp:nvSpPr>
      <dsp:spPr>
        <a:xfrm>
          <a:off x="6261592" y="2964882"/>
          <a:ext cx="4019837" cy="1051917"/>
        </a:xfrm>
        <a:prstGeom prst="roundRect">
          <a:avLst>
            <a:gd name="adj" fmla="val 10000"/>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يضمن التعامل مع القضايا الأكثر خطورة أولًا</a:t>
          </a:r>
          <a:r>
            <a:rPr lang="en-US" sz="3200" kern="1200" dirty="0">
              <a:cs typeface="+mj-cs"/>
            </a:rPr>
            <a:t>.</a:t>
          </a:r>
          <a:endParaRPr lang="ar-SA" sz="3200" kern="1200" dirty="0">
            <a:cs typeface="+mj-cs"/>
          </a:endParaRPr>
        </a:p>
      </dsp:txBody>
      <dsp:txXfrm>
        <a:off x="6292402" y="2995692"/>
        <a:ext cx="3958217" cy="990297"/>
      </dsp:txXfrm>
    </dsp:sp>
    <dsp:sp modelId="{96726E73-9C2E-462E-AACB-81EFC99F240C}">
      <dsp:nvSpPr>
        <dsp:cNvPr id="0" name=""/>
        <dsp:cNvSpPr/>
      </dsp:nvSpPr>
      <dsp:spPr>
        <a:xfrm rot="10770218">
          <a:off x="5243152" y="3329070"/>
          <a:ext cx="905299" cy="368170"/>
        </a:xfrm>
        <a:prstGeom prst="leftRightArrow">
          <a:avLst>
            <a:gd name="adj1" fmla="val 60000"/>
            <a:gd name="adj2" fmla="val 50000"/>
          </a:avLst>
        </a:prstGeom>
        <a:solidFill>
          <a:schemeClr val="accent5">
            <a:hueOff val="-3379271"/>
            <a:satOff val="-8710"/>
            <a:lumOff val="-5883"/>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r" defTabSz="711200" rtl="1">
            <a:lnSpc>
              <a:spcPct val="90000"/>
            </a:lnSpc>
            <a:spcBef>
              <a:spcPct val="0"/>
            </a:spcBef>
            <a:spcAft>
              <a:spcPct val="35000"/>
            </a:spcAft>
            <a:buNone/>
          </a:pPr>
          <a:endParaRPr lang="ar-SA" sz="1600" kern="1200">
            <a:cs typeface="+mj-cs"/>
          </a:endParaRPr>
        </a:p>
      </dsp:txBody>
      <dsp:txXfrm rot="10800000">
        <a:off x="5353603" y="3402704"/>
        <a:ext cx="684397" cy="220902"/>
      </dsp:txXfrm>
    </dsp:sp>
    <dsp:sp modelId="{EAF15CF4-C6BE-440D-A7C2-1027C933D1CC}">
      <dsp:nvSpPr>
        <dsp:cNvPr id="0" name=""/>
        <dsp:cNvSpPr/>
      </dsp:nvSpPr>
      <dsp:spPr>
        <a:xfrm>
          <a:off x="1110173" y="3009511"/>
          <a:ext cx="4019837" cy="1051917"/>
        </a:xfrm>
        <a:prstGeom prst="roundRect">
          <a:avLst>
            <a:gd name="adj" fmla="val 10000"/>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يساعد على تقليل التوتر والارتباك</a:t>
          </a:r>
          <a:r>
            <a:rPr lang="en-US" sz="3200" kern="1200" dirty="0">
              <a:cs typeface="+mj-cs"/>
            </a:rPr>
            <a:t>.</a:t>
          </a:r>
          <a:endParaRPr lang="ar-SA" sz="3200" kern="1200" dirty="0">
            <a:cs typeface="+mj-cs"/>
          </a:endParaRPr>
        </a:p>
      </dsp:txBody>
      <dsp:txXfrm>
        <a:off x="1140983" y="3040321"/>
        <a:ext cx="3958217" cy="990297"/>
      </dsp:txXfrm>
    </dsp:sp>
    <dsp:sp modelId="{15A45FEB-4D7B-45EA-B3E8-8347399DE16F}">
      <dsp:nvSpPr>
        <dsp:cNvPr id="0" name=""/>
        <dsp:cNvSpPr/>
      </dsp:nvSpPr>
      <dsp:spPr>
        <a:xfrm rot="18822987">
          <a:off x="3861748" y="2102332"/>
          <a:ext cx="905299" cy="368170"/>
        </a:xfrm>
        <a:prstGeom prst="leftRightArrow">
          <a:avLst>
            <a:gd name="adj1" fmla="val 60000"/>
            <a:gd name="adj2" fmla="val 50000"/>
          </a:avLst>
        </a:prstGeom>
        <a:solidFill>
          <a:schemeClr val="accent5">
            <a:hueOff val="-6758543"/>
            <a:satOff val="-17419"/>
            <a:lumOff val="-11765"/>
            <a:alphaOff val="0"/>
          </a:schemeClr>
        </a:solidFill>
        <a:ln>
          <a:noFill/>
        </a:ln>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r" defTabSz="711200" rtl="1">
            <a:lnSpc>
              <a:spcPct val="90000"/>
            </a:lnSpc>
            <a:spcBef>
              <a:spcPct val="0"/>
            </a:spcBef>
            <a:spcAft>
              <a:spcPct val="35000"/>
            </a:spcAft>
            <a:buNone/>
          </a:pPr>
          <a:endParaRPr lang="ar-SA" sz="1600" kern="1200">
            <a:cs typeface="+mj-cs"/>
          </a:endParaRPr>
        </a:p>
      </dsp:txBody>
      <dsp:txXfrm>
        <a:off x="3972199" y="2175966"/>
        <a:ext cx="684397" cy="220902"/>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73C8B2-4C41-44E0-BA0F-1725577A53A0}">
      <dsp:nvSpPr>
        <dsp:cNvPr id="0" name=""/>
        <dsp:cNvSpPr/>
      </dsp:nvSpPr>
      <dsp:spPr>
        <a:xfrm>
          <a:off x="10554085" y="-435284"/>
          <a:ext cx="3369896" cy="3369896"/>
        </a:xfrm>
        <a:prstGeom prst="blockArc">
          <a:avLst>
            <a:gd name="adj1" fmla="val 8100000"/>
            <a:gd name="adj2" fmla="val 13500000"/>
            <a:gd name="adj3" fmla="val 641"/>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A3F698D-2969-47BB-BDA6-13AB3EECA38A}">
      <dsp:nvSpPr>
        <dsp:cNvPr id="0" name=""/>
        <dsp:cNvSpPr/>
      </dsp:nvSpPr>
      <dsp:spPr>
        <a:xfrm>
          <a:off x="13183" y="357053"/>
          <a:ext cx="10644555" cy="71400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566744" bIns="8128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قوائم الأولويات (</a:t>
          </a:r>
          <a:r>
            <a:rPr lang="en-US" sz="3200" kern="1200" dirty="0">
              <a:cs typeface="+mj-cs"/>
            </a:rPr>
            <a:t>Must Do – Should Do – Could Do).</a:t>
          </a:r>
          <a:endParaRPr lang="ar-SA" sz="3200" kern="1200" dirty="0">
            <a:cs typeface="+mj-cs"/>
          </a:endParaRPr>
        </a:p>
      </dsp:txBody>
      <dsp:txXfrm>
        <a:off x="13183" y="357053"/>
        <a:ext cx="10644555" cy="714008"/>
      </dsp:txXfrm>
    </dsp:sp>
    <dsp:sp modelId="{41D59E9C-CDF0-495D-B1EE-36658397982B}">
      <dsp:nvSpPr>
        <dsp:cNvPr id="0" name=""/>
        <dsp:cNvSpPr/>
      </dsp:nvSpPr>
      <dsp:spPr>
        <a:xfrm>
          <a:off x="10211484" y="267802"/>
          <a:ext cx="892510" cy="892510"/>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55F2C1-F3C9-419E-93D1-64A75512B9A2}">
      <dsp:nvSpPr>
        <dsp:cNvPr id="0" name=""/>
        <dsp:cNvSpPr/>
      </dsp:nvSpPr>
      <dsp:spPr>
        <a:xfrm>
          <a:off x="13183" y="1428265"/>
          <a:ext cx="10644555" cy="714008"/>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566744" bIns="81280" numCol="1" spcCol="1270" anchor="ctr" anchorCtr="0">
          <a:noAutofit/>
        </a:bodyPr>
        <a:lstStyle/>
        <a:p>
          <a:pPr marL="0" lvl="0" indent="0" algn="r" defTabSz="1422400" rtl="1">
            <a:lnSpc>
              <a:spcPct val="90000"/>
            </a:lnSpc>
            <a:spcBef>
              <a:spcPct val="0"/>
            </a:spcBef>
            <a:spcAft>
              <a:spcPct val="35000"/>
            </a:spcAft>
            <a:buNone/>
          </a:pPr>
          <a:r>
            <a:rPr lang="ar-SA" sz="3200" kern="1200">
              <a:cs typeface="+mj-cs"/>
            </a:rPr>
            <a:t>تقنية "الوقت المقطّع" (</a:t>
          </a:r>
          <a:r>
            <a:rPr lang="en-US" sz="3200" kern="1200">
              <a:cs typeface="+mj-cs"/>
            </a:rPr>
            <a:t>Time Boxing).</a:t>
          </a:r>
          <a:endParaRPr lang="ar-SA" sz="3200" kern="1200">
            <a:cs typeface="+mj-cs"/>
          </a:endParaRPr>
        </a:p>
      </dsp:txBody>
      <dsp:txXfrm>
        <a:off x="13183" y="1428265"/>
        <a:ext cx="10644555" cy="714008"/>
      </dsp:txXfrm>
    </dsp:sp>
    <dsp:sp modelId="{348042CC-04C0-4B26-BB34-FE32C1137835}">
      <dsp:nvSpPr>
        <dsp:cNvPr id="0" name=""/>
        <dsp:cNvSpPr/>
      </dsp:nvSpPr>
      <dsp:spPr>
        <a:xfrm>
          <a:off x="10211484" y="1339014"/>
          <a:ext cx="892510" cy="892510"/>
        </a:xfrm>
        <a:prstGeom prst="ellipse">
          <a:avLst/>
        </a:prstGeom>
        <a:solidFill>
          <a:schemeClr val="lt1">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0337505" cy="1612800"/>
        </a:xfrm>
        <a:prstGeom prst="rect">
          <a:avLst/>
        </a:prstGeom>
        <a:solidFill>
          <a:schemeClr val="lt1">
            <a:alpha val="90000"/>
            <a:hueOff val="0"/>
            <a:satOff val="0"/>
            <a:lumOff val="0"/>
            <a:alphaOff val="0"/>
          </a:schemeClr>
        </a:solidFill>
        <a:ln w="6350" cap="flat" cmpd="sng" algn="ctr">
          <a:solidFill>
            <a:schemeClr val="accent2">
              <a:shade val="8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5FD72F17-185B-491E-A362-316C1D48BCF1}">
      <dsp:nvSpPr>
        <dsp:cNvPr id="0" name=""/>
        <dsp:cNvSpPr/>
      </dsp:nvSpPr>
      <dsp:spPr>
        <a:xfrm>
          <a:off x="102214" y="315904"/>
          <a:ext cx="10223903" cy="1889280"/>
        </a:xfrm>
        <a:prstGeom prst="roundRect">
          <a:avLst/>
        </a:prstGeom>
        <a:gradFill rotWithShape="0">
          <a:gsLst>
            <a:gs pos="0">
              <a:schemeClr val="accent2">
                <a:shade val="80000"/>
                <a:hueOff val="0"/>
                <a:satOff val="0"/>
                <a:lumOff val="0"/>
                <a:alphaOff val="0"/>
                <a:satMod val="103000"/>
                <a:lumMod val="102000"/>
                <a:tint val="94000"/>
              </a:schemeClr>
            </a:gs>
            <a:gs pos="50000">
              <a:schemeClr val="accent2">
                <a:shade val="80000"/>
                <a:hueOff val="0"/>
                <a:satOff val="0"/>
                <a:lumOff val="0"/>
                <a:alphaOff val="0"/>
                <a:satMod val="110000"/>
                <a:lumMod val="100000"/>
                <a:shade val="100000"/>
              </a:schemeClr>
            </a:gs>
            <a:gs pos="100000">
              <a:schemeClr val="accent2">
                <a:shade val="8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3513" tIns="0" rIns="273513"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effectLst/>
              <a:latin typeface="Times New Roman"/>
              <a:cs typeface="Times New Roman"/>
            </a:rPr>
            <a:t>أثناء أزمة إعلامية، يحدد القائد أولويات التعامل مع وسائل الإعلام قبل معالجة القضايا الداخلية الأقل إلحاحًا</a:t>
          </a:r>
          <a:endParaRPr lang="ar-SY" sz="2800" b="0" kern="1200" dirty="0">
            <a:effectLst/>
            <a:latin typeface="Times New Roman"/>
            <a:cs typeface="Times New Roman"/>
          </a:endParaRPr>
        </a:p>
      </dsp:txBody>
      <dsp:txXfrm>
        <a:off x="194441" y="408131"/>
        <a:ext cx="10039449" cy="1704826"/>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93215-0B82-47BF-B4C4-AD7A4C9115C9}">
      <dsp:nvSpPr>
        <dsp:cNvPr id="0" name=""/>
        <dsp:cNvSpPr/>
      </dsp:nvSpPr>
      <dsp:spPr>
        <a:xfrm>
          <a:off x="2179410" y="0"/>
          <a:ext cx="4062537" cy="4062537"/>
        </a:xfrm>
        <a:prstGeom prst="triangle">
          <a:avLst/>
        </a:prstGeom>
        <a:solidFill>
          <a:schemeClr val="accent5">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460C59-5443-4FB2-B773-EFCB71DAEDCC}">
      <dsp:nvSpPr>
        <dsp:cNvPr id="0" name=""/>
        <dsp:cNvSpPr/>
      </dsp:nvSpPr>
      <dsp:spPr>
        <a:xfrm>
          <a:off x="789705" y="408435"/>
          <a:ext cx="9482597" cy="961678"/>
        </a:xfrm>
        <a:prstGeom prst="roundRect">
          <a:avLst/>
        </a:prstGeom>
        <a:solidFill>
          <a:schemeClr val="lt1">
            <a:alpha val="90000"/>
            <a:hueOff val="0"/>
            <a:satOff val="0"/>
            <a:lumOff val="0"/>
            <a:alphaOff val="0"/>
          </a:schemeClr>
        </a:solidFill>
        <a:ln w="12700" cap="flat" cmpd="sng" algn="ctr">
          <a:solidFill>
            <a:schemeClr val="accent5">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يضمن بقاء المؤسسة رغم محدودية الموارد</a:t>
          </a:r>
        </a:p>
      </dsp:txBody>
      <dsp:txXfrm>
        <a:off x="836650" y="455380"/>
        <a:ext cx="9388707" cy="867788"/>
      </dsp:txXfrm>
    </dsp:sp>
    <dsp:sp modelId="{7E42A79E-403F-422D-A183-BF8609443002}">
      <dsp:nvSpPr>
        <dsp:cNvPr id="0" name=""/>
        <dsp:cNvSpPr/>
      </dsp:nvSpPr>
      <dsp:spPr>
        <a:xfrm>
          <a:off x="789705" y="1490324"/>
          <a:ext cx="9482597" cy="961678"/>
        </a:xfrm>
        <a:prstGeom prst="roundRect">
          <a:avLst/>
        </a:prstGeom>
        <a:solidFill>
          <a:schemeClr val="lt1">
            <a:alpha val="90000"/>
            <a:hueOff val="0"/>
            <a:satOff val="0"/>
            <a:lumOff val="0"/>
            <a:alphaOff val="0"/>
          </a:schemeClr>
        </a:solidFill>
        <a:ln w="12700" cap="flat" cmpd="sng" algn="ctr">
          <a:solidFill>
            <a:schemeClr val="accent5">
              <a:alpha val="90000"/>
              <a:hueOff val="0"/>
              <a:satOff val="0"/>
              <a:lumOff val="0"/>
              <a:alphaOff val="-2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يعزز الابتكار في استغلال الإمكانيات المتاحة.</a:t>
          </a:r>
        </a:p>
      </dsp:txBody>
      <dsp:txXfrm>
        <a:off x="836650" y="1537269"/>
        <a:ext cx="9388707" cy="867788"/>
      </dsp:txXfrm>
    </dsp:sp>
    <dsp:sp modelId="{8AAC2FF3-64ED-42A5-B6D1-B5674734C141}">
      <dsp:nvSpPr>
        <dsp:cNvPr id="0" name=""/>
        <dsp:cNvSpPr/>
      </dsp:nvSpPr>
      <dsp:spPr>
        <a:xfrm>
          <a:off x="789705" y="2572212"/>
          <a:ext cx="9482597" cy="961678"/>
        </a:xfrm>
        <a:prstGeom prst="roundRect">
          <a:avLst/>
        </a:prstGeom>
        <a:solidFill>
          <a:schemeClr val="lt1">
            <a:alpha val="90000"/>
            <a:hueOff val="0"/>
            <a:satOff val="0"/>
            <a:lumOff val="0"/>
            <a:alphaOff val="0"/>
          </a:schemeClr>
        </a:solidFill>
        <a:ln w="12700" cap="flat" cmpd="sng" algn="ctr">
          <a:solidFill>
            <a:schemeClr val="accent5">
              <a:alpha val="90000"/>
              <a:hueOff val="0"/>
              <a:satOff val="0"/>
              <a:lumOff val="0"/>
              <a:alphaOff val="-4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يقلل من الخسائر طويلة المدى.</a:t>
          </a:r>
        </a:p>
      </dsp:txBody>
      <dsp:txXfrm>
        <a:off x="836650" y="2619157"/>
        <a:ext cx="9388707" cy="867788"/>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0337505" cy="1612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102214" y="315904"/>
          <a:ext cx="10223903" cy="18892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513" tIns="0" rIns="273513" bIns="0" numCol="1" spcCol="1270" anchor="ctr" anchorCtr="0">
          <a:noAutofit/>
        </a:bodyPr>
        <a:lstStyle/>
        <a:p>
          <a:pPr marL="0" lvl="0" indent="0" algn="r" defTabSz="1244600" rtl="1">
            <a:lnSpc>
              <a:spcPct val="90000"/>
            </a:lnSpc>
            <a:spcBef>
              <a:spcPct val="0"/>
            </a:spcBef>
            <a:spcAft>
              <a:spcPct val="35000"/>
            </a:spcAft>
            <a:buNone/>
          </a:pPr>
          <a:r>
            <a:rPr lang="ar-SA" sz="2800" b="1" kern="1200">
              <a:effectLst/>
              <a:latin typeface="Times New Roman"/>
              <a:cs typeface="Times New Roman"/>
            </a:rPr>
            <a:t>مؤسسة تواجه أزمة مالية تقرر دمج بعض الأقسام لتقليل التكاليف، مع استثمار الموارد البشرية في مهام متعددة.	</a:t>
          </a:r>
          <a:endParaRPr lang="ar-SY" sz="2800" b="0" kern="1200" dirty="0">
            <a:effectLst/>
            <a:latin typeface="Times New Roman"/>
            <a:cs typeface="Times New Roman"/>
          </a:endParaRPr>
        </a:p>
      </dsp:txBody>
      <dsp:txXfrm>
        <a:off x="194441" y="408131"/>
        <a:ext cx="10039449" cy="1704826"/>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563238-E688-4C5F-B58B-260C7BE4FBB6}">
      <dsp:nvSpPr>
        <dsp:cNvPr id="0" name=""/>
        <dsp:cNvSpPr/>
      </dsp:nvSpPr>
      <dsp:spPr>
        <a:xfrm>
          <a:off x="9984711" y="-937410"/>
          <a:ext cx="7293488" cy="7293488"/>
        </a:xfrm>
        <a:prstGeom prst="blockArc">
          <a:avLst>
            <a:gd name="adj1" fmla="val 8100000"/>
            <a:gd name="adj2" fmla="val 13500000"/>
            <a:gd name="adj3" fmla="val 296"/>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E968EBB-E401-49B7-B0DE-3D60D7F27D60}">
      <dsp:nvSpPr>
        <dsp:cNvPr id="0" name=""/>
        <dsp:cNvSpPr/>
      </dsp:nvSpPr>
      <dsp:spPr>
        <a:xfrm>
          <a:off x="76582" y="338558"/>
          <a:ext cx="10564919" cy="677550"/>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537805" bIns="60960" numCol="1" spcCol="1270" anchor="ctr" anchorCtr="0">
          <a:noAutofit/>
        </a:bodyPr>
        <a:lstStyle/>
        <a:p>
          <a:pPr marL="0" lvl="0" indent="0" algn="r" defTabSz="1066800" rtl="1">
            <a:lnSpc>
              <a:spcPct val="90000"/>
            </a:lnSpc>
            <a:spcBef>
              <a:spcPct val="0"/>
            </a:spcBef>
            <a:spcAft>
              <a:spcPct val="35000"/>
            </a:spcAft>
            <a:buNone/>
          </a:pPr>
          <a:r>
            <a:rPr lang="ar-SA" sz="2400" b="1" kern="1200">
              <a:cs typeface="+mj-cs"/>
            </a:rPr>
            <a:t>إدارة السمعة والثقة</a:t>
          </a:r>
          <a:r>
            <a:rPr lang="ar-SA" sz="2400" kern="1200">
              <a:cs typeface="+mj-cs"/>
            </a:rPr>
            <a:t>: التواصل الواضح والمستمر يحمي صورة المؤسسة ويحافظ على ثقة أصحاب المصلحة والموظفين</a:t>
          </a:r>
          <a:endParaRPr lang="ar-SA" sz="2400" kern="1200" dirty="0">
            <a:cs typeface="+mj-cs"/>
          </a:endParaRPr>
        </a:p>
      </dsp:txBody>
      <dsp:txXfrm>
        <a:off x="76582" y="338558"/>
        <a:ext cx="10564919" cy="677550"/>
      </dsp:txXfrm>
    </dsp:sp>
    <dsp:sp modelId="{11E65E2F-7434-47FE-87FB-956C4FE9A0C0}">
      <dsp:nvSpPr>
        <dsp:cNvPr id="0" name=""/>
        <dsp:cNvSpPr/>
      </dsp:nvSpPr>
      <dsp:spPr>
        <a:xfrm>
          <a:off x="10218032" y="253864"/>
          <a:ext cx="846937" cy="84693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001A4B11-7D97-47CA-A805-A07FC1739611}">
      <dsp:nvSpPr>
        <dsp:cNvPr id="0" name=""/>
        <dsp:cNvSpPr/>
      </dsp:nvSpPr>
      <dsp:spPr>
        <a:xfrm>
          <a:off x="76582" y="1354558"/>
          <a:ext cx="10079406" cy="677550"/>
        </a:xfrm>
        <a:prstGeom prst="rect">
          <a:avLst/>
        </a:prstGeom>
        <a:gradFill rotWithShape="0">
          <a:gsLst>
            <a:gs pos="0">
              <a:schemeClr val="accent4">
                <a:hueOff val="2450223"/>
                <a:satOff val="-10194"/>
                <a:lumOff val="2402"/>
                <a:alphaOff val="0"/>
                <a:lumMod val="110000"/>
                <a:satMod val="105000"/>
                <a:tint val="67000"/>
              </a:schemeClr>
            </a:gs>
            <a:gs pos="50000">
              <a:schemeClr val="accent4">
                <a:hueOff val="2450223"/>
                <a:satOff val="-10194"/>
                <a:lumOff val="2402"/>
                <a:alphaOff val="0"/>
                <a:lumMod val="105000"/>
                <a:satMod val="103000"/>
                <a:tint val="73000"/>
              </a:schemeClr>
            </a:gs>
            <a:gs pos="100000">
              <a:schemeClr val="accent4">
                <a:hueOff val="2450223"/>
                <a:satOff val="-10194"/>
                <a:lumOff val="2402"/>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537805" bIns="60960" numCol="1" spcCol="1270" anchor="ctr" anchorCtr="0">
          <a:noAutofit/>
        </a:bodyPr>
        <a:lstStyle/>
        <a:p>
          <a:pPr marL="0" lvl="0" indent="0" algn="r" defTabSz="1066800" rtl="1">
            <a:lnSpc>
              <a:spcPct val="90000"/>
            </a:lnSpc>
            <a:spcBef>
              <a:spcPct val="0"/>
            </a:spcBef>
            <a:spcAft>
              <a:spcPct val="35000"/>
            </a:spcAft>
            <a:buNone/>
          </a:pPr>
          <a:r>
            <a:rPr lang="ar-SA" sz="2400" b="1" kern="1200">
              <a:cs typeface="+mj-cs"/>
            </a:rPr>
            <a:t>توجيه وإرشاد الفريق</a:t>
          </a:r>
          <a:r>
            <a:rPr lang="ar-SA" sz="2400" kern="1200">
              <a:cs typeface="+mj-cs"/>
            </a:rPr>
            <a:t>: يساعد التواصل القيادي في توضيح أدوار ومسؤوليات الفريق مما يشجعهم على الثبات والعمل كوحدة واحدة.</a:t>
          </a:r>
          <a:endParaRPr lang="en-US" sz="2400" kern="1200" dirty="0">
            <a:cs typeface="+mj-cs"/>
          </a:endParaRPr>
        </a:p>
      </dsp:txBody>
      <dsp:txXfrm>
        <a:off x="76582" y="1354558"/>
        <a:ext cx="10079406" cy="677550"/>
      </dsp:txXfrm>
    </dsp:sp>
    <dsp:sp modelId="{98ACC1DE-FD73-4EB4-8692-CAA9A72DFEED}">
      <dsp:nvSpPr>
        <dsp:cNvPr id="0" name=""/>
        <dsp:cNvSpPr/>
      </dsp:nvSpPr>
      <dsp:spPr>
        <a:xfrm>
          <a:off x="9732519" y="1269864"/>
          <a:ext cx="846937" cy="84693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2450223"/>
              <a:satOff val="-10194"/>
              <a:lumOff val="2402"/>
              <a:alphaOff val="0"/>
            </a:schemeClr>
          </a:solidFill>
          <a:prstDash val="solid"/>
          <a:miter lim="800000"/>
        </a:ln>
        <a:effectLst/>
      </dsp:spPr>
      <dsp:style>
        <a:lnRef idx="1">
          <a:scrgbClr r="0" g="0" b="0"/>
        </a:lnRef>
        <a:fillRef idx="2">
          <a:scrgbClr r="0" g="0" b="0"/>
        </a:fillRef>
        <a:effectRef idx="0">
          <a:scrgbClr r="0" g="0" b="0"/>
        </a:effectRef>
        <a:fontRef idx="minor"/>
      </dsp:style>
    </dsp:sp>
    <dsp:sp modelId="{837FBD9A-3C34-4201-A23F-CBFDA6BD6F7B}">
      <dsp:nvSpPr>
        <dsp:cNvPr id="0" name=""/>
        <dsp:cNvSpPr/>
      </dsp:nvSpPr>
      <dsp:spPr>
        <a:xfrm>
          <a:off x="76582" y="2370558"/>
          <a:ext cx="9930393" cy="677550"/>
        </a:xfrm>
        <a:prstGeom prst="rect">
          <a:avLst/>
        </a:prstGeom>
        <a:gradFill rotWithShape="0">
          <a:gsLst>
            <a:gs pos="0">
              <a:schemeClr val="accent4">
                <a:hueOff val="4900445"/>
                <a:satOff val="-20388"/>
                <a:lumOff val="4804"/>
                <a:alphaOff val="0"/>
                <a:lumMod val="110000"/>
                <a:satMod val="105000"/>
                <a:tint val="67000"/>
              </a:schemeClr>
            </a:gs>
            <a:gs pos="50000">
              <a:schemeClr val="accent4">
                <a:hueOff val="4900445"/>
                <a:satOff val="-20388"/>
                <a:lumOff val="4804"/>
                <a:alphaOff val="0"/>
                <a:lumMod val="105000"/>
                <a:satMod val="103000"/>
                <a:tint val="73000"/>
              </a:schemeClr>
            </a:gs>
            <a:gs pos="100000">
              <a:schemeClr val="accent4">
                <a:hueOff val="4900445"/>
                <a:satOff val="-20388"/>
                <a:lumOff val="480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537805" bIns="60960" numCol="1" spcCol="1270" anchor="ctr" anchorCtr="0">
          <a:noAutofit/>
        </a:bodyPr>
        <a:lstStyle/>
        <a:p>
          <a:pPr marL="0" lvl="0" indent="0" algn="r" defTabSz="1066800" rtl="1">
            <a:lnSpc>
              <a:spcPct val="90000"/>
            </a:lnSpc>
            <a:spcBef>
              <a:spcPct val="0"/>
            </a:spcBef>
            <a:spcAft>
              <a:spcPct val="35000"/>
            </a:spcAft>
            <a:buNone/>
          </a:pPr>
          <a:r>
            <a:rPr lang="ar-SA" sz="2400" b="1" kern="1200">
              <a:cs typeface="+mj-cs"/>
            </a:rPr>
            <a:t>السيطرة على الشائعات</a:t>
          </a:r>
          <a:r>
            <a:rPr lang="ar-SA" sz="2400" kern="1200">
              <a:cs typeface="+mj-cs"/>
            </a:rPr>
            <a:t>: يمنع التواصل الاستباقي والشفاف انتشار المعلومات المغلوطة التي قد تزيد من الفوضى.</a:t>
          </a:r>
          <a:endParaRPr lang="ar-SA" sz="2400" kern="1200" dirty="0">
            <a:cs typeface="+mj-cs"/>
          </a:endParaRPr>
        </a:p>
      </dsp:txBody>
      <dsp:txXfrm>
        <a:off x="76582" y="2370558"/>
        <a:ext cx="9930393" cy="677550"/>
      </dsp:txXfrm>
    </dsp:sp>
    <dsp:sp modelId="{23626A1B-6B77-49C2-B9D9-7B4ACC39F0BC}">
      <dsp:nvSpPr>
        <dsp:cNvPr id="0" name=""/>
        <dsp:cNvSpPr/>
      </dsp:nvSpPr>
      <dsp:spPr>
        <a:xfrm>
          <a:off x="9583506" y="2285864"/>
          <a:ext cx="846937" cy="84693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4900445"/>
              <a:satOff val="-20388"/>
              <a:lumOff val="4804"/>
              <a:alphaOff val="0"/>
            </a:schemeClr>
          </a:solidFill>
          <a:prstDash val="solid"/>
          <a:miter lim="800000"/>
        </a:ln>
        <a:effectLst/>
      </dsp:spPr>
      <dsp:style>
        <a:lnRef idx="1">
          <a:scrgbClr r="0" g="0" b="0"/>
        </a:lnRef>
        <a:fillRef idx="2">
          <a:scrgbClr r="0" g="0" b="0"/>
        </a:fillRef>
        <a:effectRef idx="0">
          <a:scrgbClr r="0" g="0" b="0"/>
        </a:effectRef>
        <a:fontRef idx="minor"/>
      </dsp:style>
    </dsp:sp>
    <dsp:sp modelId="{3CC81E06-7B32-4A48-A112-5B6BEF8663F7}">
      <dsp:nvSpPr>
        <dsp:cNvPr id="0" name=""/>
        <dsp:cNvSpPr/>
      </dsp:nvSpPr>
      <dsp:spPr>
        <a:xfrm>
          <a:off x="76582" y="3386558"/>
          <a:ext cx="10079406" cy="677550"/>
        </a:xfrm>
        <a:prstGeom prst="rect">
          <a:avLst/>
        </a:prstGeom>
        <a:gradFill rotWithShape="0">
          <a:gsLst>
            <a:gs pos="0">
              <a:schemeClr val="accent4">
                <a:hueOff val="7350668"/>
                <a:satOff val="-30583"/>
                <a:lumOff val="7206"/>
                <a:alphaOff val="0"/>
                <a:lumMod val="110000"/>
                <a:satMod val="105000"/>
                <a:tint val="67000"/>
              </a:schemeClr>
            </a:gs>
            <a:gs pos="50000">
              <a:schemeClr val="accent4">
                <a:hueOff val="7350668"/>
                <a:satOff val="-30583"/>
                <a:lumOff val="7206"/>
                <a:alphaOff val="0"/>
                <a:lumMod val="105000"/>
                <a:satMod val="103000"/>
                <a:tint val="73000"/>
              </a:schemeClr>
            </a:gs>
            <a:gs pos="100000">
              <a:schemeClr val="accent4">
                <a:hueOff val="7350668"/>
                <a:satOff val="-30583"/>
                <a:lumOff val="7206"/>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537805" bIns="60960" numCol="1" spcCol="1270" anchor="ctr" anchorCtr="0">
          <a:noAutofit/>
        </a:bodyPr>
        <a:lstStyle/>
        <a:p>
          <a:pPr marL="0" lvl="0" indent="0" algn="r" defTabSz="1066800" rtl="1">
            <a:lnSpc>
              <a:spcPct val="90000"/>
            </a:lnSpc>
            <a:spcBef>
              <a:spcPct val="0"/>
            </a:spcBef>
            <a:spcAft>
              <a:spcPct val="35000"/>
            </a:spcAft>
            <a:buNone/>
          </a:pPr>
          <a:r>
            <a:rPr lang="ar-SA" sz="2400" b="1" kern="1200">
              <a:cs typeface="+mj-cs"/>
            </a:rPr>
            <a:t>الاستجابة السريعة للتحولات</a:t>
          </a:r>
          <a:r>
            <a:rPr lang="ar-SA" sz="2400" kern="1200">
              <a:cs typeface="+mj-cs"/>
            </a:rPr>
            <a:t>: يتيح للقادة التكيف مع الظروف الجديدة ومشاركة خطط التعافي مما يقلل من الأضرار طويلة المدى.</a:t>
          </a:r>
          <a:endParaRPr lang="ar-SA" sz="2400" kern="1200" dirty="0">
            <a:cs typeface="+mj-cs"/>
          </a:endParaRPr>
        </a:p>
      </dsp:txBody>
      <dsp:txXfrm>
        <a:off x="76582" y="3386558"/>
        <a:ext cx="10079406" cy="677550"/>
      </dsp:txXfrm>
    </dsp:sp>
    <dsp:sp modelId="{ED04621E-9FDA-4812-9EC3-8A746842AB2E}">
      <dsp:nvSpPr>
        <dsp:cNvPr id="0" name=""/>
        <dsp:cNvSpPr/>
      </dsp:nvSpPr>
      <dsp:spPr>
        <a:xfrm>
          <a:off x="9732519" y="3301864"/>
          <a:ext cx="846937" cy="84693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7350668"/>
              <a:satOff val="-30583"/>
              <a:lumOff val="7206"/>
              <a:alphaOff val="0"/>
            </a:schemeClr>
          </a:solidFill>
          <a:prstDash val="solid"/>
          <a:miter lim="800000"/>
        </a:ln>
        <a:effectLst/>
      </dsp:spPr>
      <dsp:style>
        <a:lnRef idx="1">
          <a:scrgbClr r="0" g="0" b="0"/>
        </a:lnRef>
        <a:fillRef idx="2">
          <a:scrgbClr r="0" g="0" b="0"/>
        </a:fillRef>
        <a:effectRef idx="0">
          <a:scrgbClr r="0" g="0" b="0"/>
        </a:effectRef>
        <a:fontRef idx="minor"/>
      </dsp:style>
    </dsp:sp>
    <dsp:sp modelId="{DD28EBA9-BCDD-477A-87E1-93986A292B38}">
      <dsp:nvSpPr>
        <dsp:cNvPr id="0" name=""/>
        <dsp:cNvSpPr/>
      </dsp:nvSpPr>
      <dsp:spPr>
        <a:xfrm>
          <a:off x="76582" y="4402558"/>
          <a:ext cx="10564919" cy="677550"/>
        </a:xfrm>
        <a:prstGeom prst="rect">
          <a:avLst/>
        </a:prstGeom>
        <a:gradFill rotWithShape="0">
          <a:gsLst>
            <a:gs pos="0">
              <a:schemeClr val="accent4">
                <a:hueOff val="9800891"/>
                <a:satOff val="-40777"/>
                <a:lumOff val="9608"/>
                <a:alphaOff val="0"/>
                <a:lumMod val="110000"/>
                <a:satMod val="105000"/>
                <a:tint val="67000"/>
              </a:schemeClr>
            </a:gs>
            <a:gs pos="50000">
              <a:schemeClr val="accent4">
                <a:hueOff val="9800891"/>
                <a:satOff val="-40777"/>
                <a:lumOff val="9608"/>
                <a:alphaOff val="0"/>
                <a:lumMod val="105000"/>
                <a:satMod val="103000"/>
                <a:tint val="73000"/>
              </a:schemeClr>
            </a:gs>
            <a:gs pos="100000">
              <a:schemeClr val="accent4">
                <a:hueOff val="9800891"/>
                <a:satOff val="-40777"/>
                <a:lumOff val="960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537805" bIns="6096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التعاطف والهدوء</a:t>
          </a:r>
          <a:r>
            <a:rPr lang="ar-SA" sz="2400" kern="1200" dirty="0">
              <a:cs typeface="+mj-cs"/>
            </a:rPr>
            <a:t>: يساهم في إدارة التوتر داخل المنظمة وإظهار التضامن مع المتضررين مما يحافظ على المعنويات.</a:t>
          </a:r>
          <a:endParaRPr lang="en-US" sz="2400" kern="1200" dirty="0">
            <a:cs typeface="+mj-cs"/>
          </a:endParaRPr>
        </a:p>
      </dsp:txBody>
      <dsp:txXfrm>
        <a:off x="76582" y="4402558"/>
        <a:ext cx="10564919" cy="677550"/>
      </dsp:txXfrm>
    </dsp:sp>
    <dsp:sp modelId="{19C84938-F7E6-4BD8-A668-3CCB79B433B1}">
      <dsp:nvSpPr>
        <dsp:cNvPr id="0" name=""/>
        <dsp:cNvSpPr/>
      </dsp:nvSpPr>
      <dsp:spPr>
        <a:xfrm>
          <a:off x="10218032" y="4317864"/>
          <a:ext cx="846937" cy="84693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A4F8D2-B91C-48F4-B19D-35B4A0206E6B}">
      <dsp:nvSpPr>
        <dsp:cNvPr id="0" name=""/>
        <dsp:cNvSpPr/>
      </dsp:nvSpPr>
      <dsp:spPr>
        <a:xfrm>
          <a:off x="0" y="411099"/>
          <a:ext cx="11151219" cy="352800"/>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672EA825-B957-47D1-8121-FF75F5141777}">
      <dsp:nvSpPr>
        <dsp:cNvPr id="0" name=""/>
        <dsp:cNvSpPr/>
      </dsp:nvSpPr>
      <dsp:spPr>
        <a:xfrm>
          <a:off x="8266" y="76446"/>
          <a:ext cx="10636573" cy="541293"/>
        </a:xfrm>
        <a:prstGeom prst="round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5043" tIns="0" rIns="295043" bIns="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السرعة الاستجابة الفورية</a:t>
          </a:r>
          <a:r>
            <a:rPr lang="ar-SA" sz="2400" kern="1200" dirty="0">
              <a:cs typeface="+mj-cs"/>
            </a:rPr>
            <a:t>:</a:t>
          </a:r>
          <a:r>
            <a:rPr lang="ar-SA" sz="2400" b="1" kern="1200" dirty="0">
              <a:cs typeface="+mj-cs"/>
            </a:rPr>
            <a:t> </a:t>
          </a:r>
          <a:r>
            <a:rPr lang="ar-SA" sz="2400" kern="1200" dirty="0">
              <a:cs typeface="+mj-cs"/>
            </a:rPr>
            <a:t>نقل المعلومات بسرعة لتفادي الشائعات وتوضيح الحقائق.</a:t>
          </a:r>
        </a:p>
      </dsp:txBody>
      <dsp:txXfrm>
        <a:off x="34690" y="102870"/>
        <a:ext cx="10583725" cy="488445"/>
      </dsp:txXfrm>
    </dsp:sp>
    <dsp:sp modelId="{6225867A-4BFE-42D6-8937-A1E50D0BB503}">
      <dsp:nvSpPr>
        <dsp:cNvPr id="0" name=""/>
        <dsp:cNvSpPr/>
      </dsp:nvSpPr>
      <dsp:spPr>
        <a:xfrm>
          <a:off x="0" y="1174153"/>
          <a:ext cx="11151219" cy="352800"/>
        </a:xfrm>
        <a:prstGeom prst="rect">
          <a:avLst/>
        </a:prstGeom>
        <a:solidFill>
          <a:schemeClr val="lt1">
            <a:alpha val="90000"/>
            <a:hueOff val="0"/>
            <a:satOff val="0"/>
            <a:lumOff val="0"/>
            <a:alphaOff val="0"/>
          </a:schemeClr>
        </a:solidFill>
        <a:ln w="6350" cap="flat" cmpd="sng" algn="ctr">
          <a:solidFill>
            <a:schemeClr val="accent4">
              <a:hueOff val="1633482"/>
              <a:satOff val="-6796"/>
              <a:lumOff val="1601"/>
              <a:alphaOff val="0"/>
            </a:schemeClr>
          </a:solidFill>
          <a:prstDash val="solid"/>
          <a:miter lim="800000"/>
        </a:ln>
        <a:effectLst/>
      </dsp:spPr>
      <dsp:style>
        <a:lnRef idx="1">
          <a:scrgbClr r="0" g="0" b="0"/>
        </a:lnRef>
        <a:fillRef idx="1">
          <a:scrgbClr r="0" g="0" b="0"/>
        </a:fillRef>
        <a:effectRef idx="0">
          <a:scrgbClr r="0" g="0" b="0"/>
        </a:effectRef>
        <a:fontRef idx="minor"/>
      </dsp:style>
    </dsp:sp>
    <dsp:sp modelId="{83F6E352-DC2F-4821-B1FE-3E113EC8E87C}">
      <dsp:nvSpPr>
        <dsp:cNvPr id="0" name=""/>
        <dsp:cNvSpPr/>
      </dsp:nvSpPr>
      <dsp:spPr>
        <a:xfrm>
          <a:off x="8266" y="839499"/>
          <a:ext cx="10636573" cy="541293"/>
        </a:xfrm>
        <a:prstGeom prst="roundRect">
          <a:avLst/>
        </a:prstGeom>
        <a:gradFill rotWithShape="0">
          <a:gsLst>
            <a:gs pos="0">
              <a:schemeClr val="accent4">
                <a:hueOff val="1633482"/>
                <a:satOff val="-6796"/>
                <a:lumOff val="1601"/>
                <a:alphaOff val="0"/>
                <a:lumMod val="110000"/>
                <a:satMod val="105000"/>
                <a:tint val="67000"/>
              </a:schemeClr>
            </a:gs>
            <a:gs pos="50000">
              <a:schemeClr val="accent4">
                <a:hueOff val="1633482"/>
                <a:satOff val="-6796"/>
                <a:lumOff val="1601"/>
                <a:alphaOff val="0"/>
                <a:lumMod val="105000"/>
                <a:satMod val="103000"/>
                <a:tint val="73000"/>
              </a:schemeClr>
            </a:gs>
            <a:gs pos="100000">
              <a:schemeClr val="accent4">
                <a:hueOff val="1633482"/>
                <a:satOff val="-6796"/>
                <a:lumOff val="160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5043" tIns="0" rIns="295043" bIns="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الشفافية والمصداقية</a:t>
          </a:r>
          <a:r>
            <a:rPr lang="ar-SA" sz="2400" kern="1200" dirty="0">
              <a:cs typeface="+mj-cs"/>
            </a:rPr>
            <a:t>: تقديم معلومات دقيقة وموثوقة والاعتراف بالوضع الحالي بوضوح..</a:t>
          </a:r>
          <a:endParaRPr lang="en-US" sz="2400" kern="1200" dirty="0">
            <a:cs typeface="+mj-cs"/>
          </a:endParaRPr>
        </a:p>
      </dsp:txBody>
      <dsp:txXfrm>
        <a:off x="34690" y="865923"/>
        <a:ext cx="10583725" cy="488445"/>
      </dsp:txXfrm>
    </dsp:sp>
    <dsp:sp modelId="{9379197E-68B1-410E-A704-FDECB1915382}">
      <dsp:nvSpPr>
        <dsp:cNvPr id="0" name=""/>
        <dsp:cNvSpPr/>
      </dsp:nvSpPr>
      <dsp:spPr>
        <a:xfrm>
          <a:off x="0" y="1937206"/>
          <a:ext cx="11151219" cy="352800"/>
        </a:xfrm>
        <a:prstGeom prst="rect">
          <a:avLst/>
        </a:prstGeom>
        <a:solidFill>
          <a:schemeClr val="lt1">
            <a:alpha val="90000"/>
            <a:hueOff val="0"/>
            <a:satOff val="0"/>
            <a:lumOff val="0"/>
            <a:alphaOff val="0"/>
          </a:schemeClr>
        </a:solidFill>
        <a:ln w="6350" cap="flat" cmpd="sng" algn="ctr">
          <a:solidFill>
            <a:schemeClr val="accent4">
              <a:hueOff val="3266964"/>
              <a:satOff val="-13592"/>
              <a:lumOff val="3203"/>
              <a:alphaOff val="0"/>
            </a:schemeClr>
          </a:solidFill>
          <a:prstDash val="solid"/>
          <a:miter lim="800000"/>
        </a:ln>
        <a:effectLst/>
      </dsp:spPr>
      <dsp:style>
        <a:lnRef idx="1">
          <a:scrgbClr r="0" g="0" b="0"/>
        </a:lnRef>
        <a:fillRef idx="1">
          <a:scrgbClr r="0" g="0" b="0"/>
        </a:fillRef>
        <a:effectRef idx="0">
          <a:scrgbClr r="0" g="0" b="0"/>
        </a:effectRef>
        <a:fontRef idx="minor"/>
      </dsp:style>
    </dsp:sp>
    <dsp:sp modelId="{5CBE38FC-8E84-484C-AAD0-8F85EFE1B495}">
      <dsp:nvSpPr>
        <dsp:cNvPr id="0" name=""/>
        <dsp:cNvSpPr/>
      </dsp:nvSpPr>
      <dsp:spPr>
        <a:xfrm>
          <a:off x="8266" y="1602553"/>
          <a:ext cx="10636573" cy="541293"/>
        </a:xfrm>
        <a:prstGeom prst="roundRect">
          <a:avLst/>
        </a:prstGeom>
        <a:gradFill rotWithShape="0">
          <a:gsLst>
            <a:gs pos="0">
              <a:schemeClr val="accent4">
                <a:hueOff val="3266964"/>
                <a:satOff val="-13592"/>
                <a:lumOff val="3203"/>
                <a:alphaOff val="0"/>
                <a:lumMod val="110000"/>
                <a:satMod val="105000"/>
                <a:tint val="67000"/>
              </a:schemeClr>
            </a:gs>
            <a:gs pos="50000">
              <a:schemeClr val="accent4">
                <a:hueOff val="3266964"/>
                <a:satOff val="-13592"/>
                <a:lumOff val="3203"/>
                <a:alphaOff val="0"/>
                <a:lumMod val="105000"/>
                <a:satMod val="103000"/>
                <a:tint val="73000"/>
              </a:schemeClr>
            </a:gs>
            <a:gs pos="100000">
              <a:schemeClr val="accent4">
                <a:hueOff val="3266964"/>
                <a:satOff val="-13592"/>
                <a:lumOff val="320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5043" tIns="0" rIns="295043" bIns="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الوضوح والاتساق</a:t>
          </a:r>
          <a:r>
            <a:rPr lang="ar-SA" sz="2400" kern="1200" dirty="0">
              <a:cs typeface="+mj-cs"/>
            </a:rPr>
            <a:t>: توحيد الرسائل الإعلامية لضمان فهمها.</a:t>
          </a:r>
        </a:p>
      </dsp:txBody>
      <dsp:txXfrm>
        <a:off x="34690" y="1628977"/>
        <a:ext cx="10583725" cy="488445"/>
      </dsp:txXfrm>
    </dsp:sp>
    <dsp:sp modelId="{2F74158E-EBE7-4B17-B4E7-51CE16CEE63E}">
      <dsp:nvSpPr>
        <dsp:cNvPr id="0" name=""/>
        <dsp:cNvSpPr/>
      </dsp:nvSpPr>
      <dsp:spPr>
        <a:xfrm>
          <a:off x="0" y="2700260"/>
          <a:ext cx="11151219" cy="352800"/>
        </a:xfrm>
        <a:prstGeom prst="rect">
          <a:avLst/>
        </a:prstGeom>
        <a:solidFill>
          <a:schemeClr val="lt1">
            <a:alpha val="90000"/>
            <a:hueOff val="0"/>
            <a:satOff val="0"/>
            <a:lumOff val="0"/>
            <a:alphaOff val="0"/>
          </a:schemeClr>
        </a:solidFill>
        <a:ln w="6350" cap="flat" cmpd="sng" algn="ctr">
          <a:solidFill>
            <a:schemeClr val="accent4">
              <a:hueOff val="4900445"/>
              <a:satOff val="-20388"/>
              <a:lumOff val="4804"/>
              <a:alphaOff val="0"/>
            </a:schemeClr>
          </a:solidFill>
          <a:prstDash val="solid"/>
          <a:miter lim="800000"/>
        </a:ln>
        <a:effectLst/>
      </dsp:spPr>
      <dsp:style>
        <a:lnRef idx="1">
          <a:scrgbClr r="0" g="0" b="0"/>
        </a:lnRef>
        <a:fillRef idx="1">
          <a:scrgbClr r="0" g="0" b="0"/>
        </a:fillRef>
        <a:effectRef idx="0">
          <a:scrgbClr r="0" g="0" b="0"/>
        </a:effectRef>
        <a:fontRef idx="minor"/>
      </dsp:style>
    </dsp:sp>
    <dsp:sp modelId="{B8D11571-F3EB-41DA-AA67-B7ADCDE5724E}">
      <dsp:nvSpPr>
        <dsp:cNvPr id="0" name=""/>
        <dsp:cNvSpPr/>
      </dsp:nvSpPr>
      <dsp:spPr>
        <a:xfrm>
          <a:off x="8266" y="2365606"/>
          <a:ext cx="10636573" cy="541293"/>
        </a:xfrm>
        <a:prstGeom prst="roundRect">
          <a:avLst/>
        </a:prstGeom>
        <a:gradFill rotWithShape="0">
          <a:gsLst>
            <a:gs pos="0">
              <a:schemeClr val="accent4">
                <a:hueOff val="4900445"/>
                <a:satOff val="-20388"/>
                <a:lumOff val="4804"/>
                <a:alphaOff val="0"/>
                <a:lumMod val="110000"/>
                <a:satMod val="105000"/>
                <a:tint val="67000"/>
              </a:schemeClr>
            </a:gs>
            <a:gs pos="50000">
              <a:schemeClr val="accent4">
                <a:hueOff val="4900445"/>
                <a:satOff val="-20388"/>
                <a:lumOff val="4804"/>
                <a:alphaOff val="0"/>
                <a:lumMod val="105000"/>
                <a:satMod val="103000"/>
                <a:tint val="73000"/>
              </a:schemeClr>
            </a:gs>
            <a:gs pos="100000">
              <a:schemeClr val="accent4">
                <a:hueOff val="4900445"/>
                <a:satOff val="-20388"/>
                <a:lumOff val="480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5043" tIns="0" rIns="295043" bIns="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التعاطف والإنسانية</a:t>
          </a:r>
          <a:r>
            <a:rPr lang="ar-SA" sz="2400" kern="1200" dirty="0">
              <a:cs typeface="+mj-cs"/>
            </a:rPr>
            <a:t>: إظهار التضامن مع المتضررين من الازمة.</a:t>
          </a:r>
        </a:p>
      </dsp:txBody>
      <dsp:txXfrm>
        <a:off x="34690" y="2392030"/>
        <a:ext cx="10583725" cy="488445"/>
      </dsp:txXfrm>
    </dsp:sp>
    <dsp:sp modelId="{4AA9FA08-BD85-4C62-8DD6-B67A637C7DDD}">
      <dsp:nvSpPr>
        <dsp:cNvPr id="0" name=""/>
        <dsp:cNvSpPr/>
      </dsp:nvSpPr>
      <dsp:spPr>
        <a:xfrm>
          <a:off x="0" y="3463313"/>
          <a:ext cx="11151219" cy="352800"/>
        </a:xfrm>
        <a:prstGeom prst="rect">
          <a:avLst/>
        </a:prstGeom>
        <a:solidFill>
          <a:schemeClr val="lt1">
            <a:alpha val="90000"/>
            <a:hueOff val="0"/>
            <a:satOff val="0"/>
            <a:lumOff val="0"/>
            <a:alphaOff val="0"/>
          </a:schemeClr>
        </a:solidFill>
        <a:ln w="6350" cap="flat" cmpd="sng" algn="ctr">
          <a:solidFill>
            <a:schemeClr val="accent4">
              <a:hueOff val="6533927"/>
              <a:satOff val="-27185"/>
              <a:lumOff val="6405"/>
              <a:alphaOff val="0"/>
            </a:schemeClr>
          </a:solidFill>
          <a:prstDash val="solid"/>
          <a:miter lim="800000"/>
        </a:ln>
        <a:effectLst/>
      </dsp:spPr>
      <dsp:style>
        <a:lnRef idx="1">
          <a:scrgbClr r="0" g="0" b="0"/>
        </a:lnRef>
        <a:fillRef idx="1">
          <a:scrgbClr r="0" g="0" b="0"/>
        </a:fillRef>
        <a:effectRef idx="0">
          <a:scrgbClr r="0" g="0" b="0"/>
        </a:effectRef>
        <a:fontRef idx="minor"/>
      </dsp:style>
    </dsp:sp>
    <dsp:sp modelId="{9DCD92BC-24A6-4F2A-8F4A-F7C0C828C877}">
      <dsp:nvSpPr>
        <dsp:cNvPr id="0" name=""/>
        <dsp:cNvSpPr/>
      </dsp:nvSpPr>
      <dsp:spPr>
        <a:xfrm>
          <a:off x="8266" y="3128660"/>
          <a:ext cx="10636573" cy="541293"/>
        </a:xfrm>
        <a:prstGeom prst="roundRect">
          <a:avLst/>
        </a:prstGeom>
        <a:gradFill rotWithShape="0">
          <a:gsLst>
            <a:gs pos="0">
              <a:schemeClr val="accent4">
                <a:hueOff val="6533927"/>
                <a:satOff val="-27185"/>
                <a:lumOff val="6405"/>
                <a:alphaOff val="0"/>
                <a:lumMod val="110000"/>
                <a:satMod val="105000"/>
                <a:tint val="67000"/>
              </a:schemeClr>
            </a:gs>
            <a:gs pos="50000">
              <a:schemeClr val="accent4">
                <a:hueOff val="6533927"/>
                <a:satOff val="-27185"/>
                <a:lumOff val="6405"/>
                <a:alphaOff val="0"/>
                <a:lumMod val="105000"/>
                <a:satMod val="103000"/>
                <a:tint val="73000"/>
              </a:schemeClr>
            </a:gs>
            <a:gs pos="100000">
              <a:schemeClr val="accent4">
                <a:hueOff val="6533927"/>
                <a:satOff val="-27185"/>
                <a:lumOff val="640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5043" tIns="0" rIns="295043" bIns="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المرونة والتكيف</a:t>
          </a:r>
          <a:r>
            <a:rPr lang="ar-SA" sz="2400" kern="1200" dirty="0">
              <a:cs typeface="+mj-cs"/>
            </a:rPr>
            <a:t>: القدرة على تحديث خطة الاتصال بناء على مستجدات الازمة والتغذية الراجعة.</a:t>
          </a:r>
          <a:endParaRPr lang="en-US" sz="2400" kern="1200" dirty="0">
            <a:cs typeface="+mj-cs"/>
          </a:endParaRPr>
        </a:p>
      </dsp:txBody>
      <dsp:txXfrm>
        <a:off x="34690" y="3155084"/>
        <a:ext cx="10583725" cy="488445"/>
      </dsp:txXfrm>
    </dsp:sp>
    <dsp:sp modelId="{B94E466C-F8E2-4ED0-97A9-865D50E41FF0}">
      <dsp:nvSpPr>
        <dsp:cNvPr id="0" name=""/>
        <dsp:cNvSpPr/>
      </dsp:nvSpPr>
      <dsp:spPr>
        <a:xfrm>
          <a:off x="0" y="4226367"/>
          <a:ext cx="11151219" cy="352800"/>
        </a:xfrm>
        <a:prstGeom prst="rect">
          <a:avLst/>
        </a:prstGeom>
        <a:solidFill>
          <a:schemeClr val="lt1">
            <a:alpha val="90000"/>
            <a:hueOff val="0"/>
            <a:satOff val="0"/>
            <a:lumOff val="0"/>
            <a:alphaOff val="0"/>
          </a:schemeClr>
        </a:solidFill>
        <a:ln w="6350" cap="flat" cmpd="sng" algn="ctr">
          <a:solidFill>
            <a:schemeClr val="accent4">
              <a:hueOff val="8167408"/>
              <a:satOff val="-33981"/>
              <a:lumOff val="8007"/>
              <a:alphaOff val="0"/>
            </a:schemeClr>
          </a:solidFill>
          <a:prstDash val="solid"/>
          <a:miter lim="800000"/>
        </a:ln>
        <a:effectLst/>
      </dsp:spPr>
      <dsp:style>
        <a:lnRef idx="1">
          <a:scrgbClr r="0" g="0" b="0"/>
        </a:lnRef>
        <a:fillRef idx="1">
          <a:scrgbClr r="0" g="0" b="0"/>
        </a:fillRef>
        <a:effectRef idx="0">
          <a:scrgbClr r="0" g="0" b="0"/>
        </a:effectRef>
        <a:fontRef idx="minor"/>
      </dsp:style>
    </dsp:sp>
    <dsp:sp modelId="{B717A852-3E2A-474E-9319-05F2E3951FE8}">
      <dsp:nvSpPr>
        <dsp:cNvPr id="0" name=""/>
        <dsp:cNvSpPr/>
      </dsp:nvSpPr>
      <dsp:spPr>
        <a:xfrm>
          <a:off x="8266" y="3891713"/>
          <a:ext cx="10636573" cy="541293"/>
        </a:xfrm>
        <a:prstGeom prst="roundRect">
          <a:avLst/>
        </a:prstGeom>
        <a:gradFill rotWithShape="0">
          <a:gsLst>
            <a:gs pos="0">
              <a:schemeClr val="accent4">
                <a:hueOff val="8167408"/>
                <a:satOff val="-33981"/>
                <a:lumOff val="8007"/>
                <a:alphaOff val="0"/>
                <a:lumMod val="110000"/>
                <a:satMod val="105000"/>
                <a:tint val="67000"/>
              </a:schemeClr>
            </a:gs>
            <a:gs pos="50000">
              <a:schemeClr val="accent4">
                <a:hueOff val="8167408"/>
                <a:satOff val="-33981"/>
                <a:lumOff val="8007"/>
                <a:alphaOff val="0"/>
                <a:lumMod val="105000"/>
                <a:satMod val="103000"/>
                <a:tint val="73000"/>
              </a:schemeClr>
            </a:gs>
            <a:gs pos="100000">
              <a:schemeClr val="accent4">
                <a:hueOff val="8167408"/>
                <a:satOff val="-33981"/>
                <a:lumOff val="8007"/>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5043" tIns="0" rIns="295043" bIns="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المركزية في القيادة</a:t>
          </a:r>
          <a:r>
            <a:rPr lang="ar-SA" sz="2400" kern="1200" dirty="0">
              <a:cs typeface="+mj-cs"/>
            </a:rPr>
            <a:t>: وجود فريق إدارة أزمات محدد ومؤهل لإصدار المعلومات لضمان اتساقها.</a:t>
          </a:r>
          <a:endParaRPr lang="en-US" sz="2400" kern="1200" dirty="0">
            <a:cs typeface="+mj-cs"/>
          </a:endParaRPr>
        </a:p>
      </dsp:txBody>
      <dsp:txXfrm>
        <a:off x="34690" y="3918137"/>
        <a:ext cx="10583725" cy="488445"/>
      </dsp:txXfrm>
    </dsp:sp>
    <dsp:sp modelId="{F1867808-6874-4066-9DE9-8F79E1A3E9AC}">
      <dsp:nvSpPr>
        <dsp:cNvPr id="0" name=""/>
        <dsp:cNvSpPr/>
      </dsp:nvSpPr>
      <dsp:spPr>
        <a:xfrm>
          <a:off x="0" y="4989420"/>
          <a:ext cx="11151219" cy="352800"/>
        </a:xfrm>
        <a:prstGeom prst="rect">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1">
          <a:scrgbClr r="0" g="0" b="0"/>
        </a:fillRef>
        <a:effectRef idx="0">
          <a:scrgbClr r="0" g="0" b="0"/>
        </a:effectRef>
        <a:fontRef idx="minor"/>
      </dsp:style>
    </dsp:sp>
    <dsp:sp modelId="{79F62A0C-D0A0-4C96-BE6E-8F05FF0DD33C}">
      <dsp:nvSpPr>
        <dsp:cNvPr id="0" name=""/>
        <dsp:cNvSpPr/>
      </dsp:nvSpPr>
      <dsp:spPr>
        <a:xfrm>
          <a:off x="8266" y="4654767"/>
          <a:ext cx="10636573" cy="541293"/>
        </a:xfrm>
        <a:prstGeom prst="roundRect">
          <a:avLst/>
        </a:prstGeom>
        <a:gradFill rotWithShape="0">
          <a:gsLst>
            <a:gs pos="0">
              <a:schemeClr val="accent4">
                <a:hueOff val="9800891"/>
                <a:satOff val="-40777"/>
                <a:lumOff val="9608"/>
                <a:alphaOff val="0"/>
                <a:lumMod val="110000"/>
                <a:satMod val="105000"/>
                <a:tint val="67000"/>
              </a:schemeClr>
            </a:gs>
            <a:gs pos="50000">
              <a:schemeClr val="accent4">
                <a:hueOff val="9800891"/>
                <a:satOff val="-40777"/>
                <a:lumOff val="9608"/>
                <a:alphaOff val="0"/>
                <a:lumMod val="105000"/>
                <a:satMod val="103000"/>
                <a:tint val="73000"/>
              </a:schemeClr>
            </a:gs>
            <a:gs pos="100000">
              <a:schemeClr val="accent4">
                <a:hueOff val="9800891"/>
                <a:satOff val="-40777"/>
                <a:lumOff val="960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5043" tIns="0" rIns="295043" bIns="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استخدام قنوات متعددة</a:t>
          </a:r>
          <a:r>
            <a:rPr lang="ar-SA" sz="2400" kern="1200" dirty="0">
              <a:cs typeface="+mj-cs"/>
            </a:rPr>
            <a:t>: تفعيل أدوات التواصل الحديثة والتقليدية لضمان وصول الرسالة</a:t>
          </a:r>
          <a:endParaRPr lang="en-US" sz="2400" kern="1200" dirty="0">
            <a:cs typeface="+mj-cs"/>
          </a:endParaRPr>
        </a:p>
      </dsp:txBody>
      <dsp:txXfrm>
        <a:off x="34690" y="4681191"/>
        <a:ext cx="10583725" cy="488445"/>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02EE4-BB60-439F-BBE9-F4280834C34A}">
      <dsp:nvSpPr>
        <dsp:cNvPr id="0" name=""/>
        <dsp:cNvSpPr/>
      </dsp:nvSpPr>
      <dsp:spPr>
        <a:xfrm rot="16200000">
          <a:off x="-541633" y="544338"/>
          <a:ext cx="3743509" cy="2654831"/>
        </a:xfrm>
        <a:prstGeom prst="flowChartManualOperation">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0" tIns="0" rIns="152400" bIns="0" numCol="1" spcCol="1270" anchor="t" anchorCtr="0">
          <a:noAutofit/>
        </a:bodyPr>
        <a:lstStyle/>
        <a:p>
          <a:pPr marL="0" lvl="0" indent="0" algn="ctr" defTabSz="1066800" rtl="1">
            <a:lnSpc>
              <a:spcPct val="90000"/>
            </a:lnSpc>
            <a:spcBef>
              <a:spcPct val="0"/>
            </a:spcBef>
            <a:spcAft>
              <a:spcPct val="35000"/>
            </a:spcAft>
            <a:buNone/>
          </a:pPr>
          <a:r>
            <a:rPr lang="ar-SA" sz="2400" b="1" u="sng" kern="1200" dirty="0">
              <a:solidFill>
                <a:schemeClr val="tx1"/>
              </a:solidFill>
              <a:cs typeface="+mj-cs"/>
            </a:rPr>
            <a:t>إدارة الأزمات</a:t>
          </a:r>
          <a:endParaRPr lang="ar-SY" sz="2400" b="1" u="sng" kern="1200" dirty="0">
            <a:solidFill>
              <a:schemeClr val="tx1"/>
            </a:solidFill>
            <a:cs typeface="+mj-cs"/>
          </a:endParaRPr>
        </a:p>
        <a:p>
          <a:pPr marL="228600" lvl="1" indent="-228600" algn="ctr" defTabSz="1066800" rtl="1">
            <a:lnSpc>
              <a:spcPct val="90000"/>
            </a:lnSpc>
            <a:spcBef>
              <a:spcPct val="0"/>
            </a:spcBef>
            <a:spcAft>
              <a:spcPct val="15000"/>
            </a:spcAft>
            <a:buChar char="•"/>
          </a:pPr>
          <a:r>
            <a:rPr lang="ar-SA" sz="2400" kern="1200" dirty="0">
              <a:solidFill>
                <a:schemeClr val="tx1"/>
              </a:solidFill>
              <a:cs typeface="+mj-cs"/>
            </a:rPr>
            <a:t>تطوير آليات استجابة فعالة وسريعة للمستجدات</a:t>
          </a:r>
          <a:endParaRPr lang="ar-SY" sz="2400" b="0" kern="1200" dirty="0">
            <a:solidFill>
              <a:schemeClr val="tx1"/>
            </a:solidFill>
            <a:cs typeface="+mj-cs"/>
          </a:endParaRPr>
        </a:p>
      </dsp:txBody>
      <dsp:txXfrm rot="5400000">
        <a:off x="2706" y="748701"/>
        <a:ext cx="2654831" cy="2246105"/>
      </dsp:txXfrm>
    </dsp:sp>
    <dsp:sp modelId="{1F467796-41B7-4582-8598-38D7DBFB4D92}">
      <dsp:nvSpPr>
        <dsp:cNvPr id="0" name=""/>
        <dsp:cNvSpPr/>
      </dsp:nvSpPr>
      <dsp:spPr>
        <a:xfrm rot="16200000">
          <a:off x="2312310" y="544338"/>
          <a:ext cx="3743509" cy="2654831"/>
        </a:xfrm>
        <a:prstGeom prst="flowChartManualOperation">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0" tIns="0" rIns="152400" bIns="0" numCol="1" spcCol="1270" anchor="t" anchorCtr="0">
          <a:noAutofit/>
        </a:bodyPr>
        <a:lstStyle/>
        <a:p>
          <a:pPr marL="0" lvl="0" indent="0" algn="ctr" defTabSz="1066800" rtl="1">
            <a:lnSpc>
              <a:spcPct val="90000"/>
            </a:lnSpc>
            <a:spcBef>
              <a:spcPct val="0"/>
            </a:spcBef>
            <a:spcAft>
              <a:spcPct val="35000"/>
            </a:spcAft>
            <a:buNone/>
          </a:pPr>
          <a:r>
            <a:rPr lang="ar-SA" sz="2400" b="1" u="sng" kern="1200" dirty="0">
              <a:solidFill>
                <a:schemeClr val="tx1"/>
              </a:solidFill>
              <a:cs typeface="+mj-cs"/>
            </a:rPr>
            <a:t>تعزيز الشفافية </a:t>
          </a:r>
          <a:endParaRPr lang="ar-SY" sz="2400" b="1" u="sng" kern="1200" dirty="0">
            <a:solidFill>
              <a:schemeClr val="tx1"/>
            </a:solidFill>
            <a:cs typeface="+mj-cs"/>
          </a:endParaRPr>
        </a:p>
        <a:p>
          <a:pPr marL="228600" lvl="1" indent="-228600" algn="ctr" defTabSz="1066800" rtl="1">
            <a:lnSpc>
              <a:spcPct val="90000"/>
            </a:lnSpc>
            <a:spcBef>
              <a:spcPct val="0"/>
            </a:spcBef>
            <a:spcAft>
              <a:spcPct val="15000"/>
            </a:spcAft>
            <a:buChar char="•"/>
          </a:pPr>
          <a:r>
            <a:rPr lang="ar-SA" sz="2400" kern="1200" dirty="0">
              <a:solidFill>
                <a:schemeClr val="tx1"/>
              </a:solidFill>
              <a:cs typeface="+mj-cs"/>
            </a:rPr>
            <a:t>بناء الثقة والولاء بين الموظفين من خلال تدفق معلومات موثوقة</a:t>
          </a:r>
          <a:endParaRPr lang="ar-SY" sz="2400" b="0" kern="1200" dirty="0">
            <a:solidFill>
              <a:schemeClr val="tx1"/>
            </a:solidFill>
            <a:cs typeface="+mj-cs"/>
          </a:endParaRPr>
        </a:p>
      </dsp:txBody>
      <dsp:txXfrm rot="5400000">
        <a:off x="2856649" y="748701"/>
        <a:ext cx="2654831" cy="2246105"/>
      </dsp:txXfrm>
    </dsp:sp>
    <dsp:sp modelId="{0CBF6F71-0F85-4D2D-9109-CFB4A7C9E3C9}">
      <dsp:nvSpPr>
        <dsp:cNvPr id="0" name=""/>
        <dsp:cNvSpPr/>
      </dsp:nvSpPr>
      <dsp:spPr>
        <a:xfrm rot="16200000">
          <a:off x="5166255" y="544338"/>
          <a:ext cx="3743509" cy="2654831"/>
        </a:xfrm>
        <a:prstGeom prst="flowChartManualOperation">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0" tIns="0" rIns="152400" bIns="0" numCol="1" spcCol="1270" anchor="t" anchorCtr="0">
          <a:noAutofit/>
        </a:bodyPr>
        <a:lstStyle/>
        <a:p>
          <a:pPr marL="0" lvl="0" indent="0" algn="ctr" defTabSz="1066800" rtl="1">
            <a:lnSpc>
              <a:spcPct val="90000"/>
            </a:lnSpc>
            <a:spcBef>
              <a:spcPct val="0"/>
            </a:spcBef>
            <a:spcAft>
              <a:spcPct val="35000"/>
            </a:spcAft>
            <a:buNone/>
          </a:pPr>
          <a:r>
            <a:rPr lang="ar-SA" sz="2400" b="1" u="sng" kern="1200" dirty="0">
              <a:solidFill>
                <a:schemeClr val="tx1"/>
              </a:solidFill>
              <a:cs typeface="+mj-cs"/>
            </a:rPr>
            <a:t>زيادة الإنتاجية</a:t>
          </a:r>
        </a:p>
        <a:p>
          <a:pPr marL="228600" lvl="1" indent="-228600" algn="ctr" defTabSz="1066800" rtl="1">
            <a:lnSpc>
              <a:spcPct val="90000"/>
            </a:lnSpc>
            <a:spcBef>
              <a:spcPct val="0"/>
            </a:spcBef>
            <a:spcAft>
              <a:spcPct val="15000"/>
            </a:spcAft>
            <a:buChar char="•"/>
          </a:pPr>
          <a:r>
            <a:rPr lang="ar-SA" sz="2400" kern="1200" dirty="0">
              <a:solidFill>
                <a:schemeClr val="tx1"/>
              </a:solidFill>
              <a:cs typeface="+mj-cs"/>
            </a:rPr>
            <a:t>تحسين التفاهم والتعاون بين الفرق والاقسام المختلفة</a:t>
          </a:r>
        </a:p>
      </dsp:txBody>
      <dsp:txXfrm rot="5400000">
        <a:off x="5710594" y="748701"/>
        <a:ext cx="2654831" cy="2246105"/>
      </dsp:txXfrm>
    </dsp:sp>
    <dsp:sp modelId="{11FD1401-03B2-460F-A2DF-7E6ABB7EF89B}">
      <dsp:nvSpPr>
        <dsp:cNvPr id="0" name=""/>
        <dsp:cNvSpPr/>
      </dsp:nvSpPr>
      <dsp:spPr>
        <a:xfrm rot="16200000">
          <a:off x="8020199" y="544338"/>
          <a:ext cx="3743509" cy="2654831"/>
        </a:xfrm>
        <a:prstGeom prst="flowChartManualOperation">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0" tIns="0" rIns="152400" bIns="0" numCol="1" spcCol="1270" anchor="t" anchorCtr="0">
          <a:noAutofit/>
        </a:bodyPr>
        <a:lstStyle/>
        <a:p>
          <a:pPr marL="0" lvl="0" indent="0" algn="ctr" defTabSz="1066800" rtl="1">
            <a:lnSpc>
              <a:spcPct val="90000"/>
            </a:lnSpc>
            <a:spcBef>
              <a:spcPct val="0"/>
            </a:spcBef>
            <a:spcAft>
              <a:spcPct val="35000"/>
            </a:spcAft>
            <a:buNone/>
          </a:pPr>
          <a:r>
            <a:rPr lang="ar-SA" sz="2400" b="1" u="sng" kern="1200" dirty="0">
              <a:solidFill>
                <a:schemeClr val="tx1"/>
              </a:solidFill>
              <a:cs typeface="+mj-cs"/>
            </a:rPr>
            <a:t>توحيد الرسائل</a:t>
          </a:r>
        </a:p>
        <a:p>
          <a:pPr marL="228600" lvl="1" indent="-228600" algn="ctr" defTabSz="1066800" rtl="1">
            <a:lnSpc>
              <a:spcPct val="90000"/>
            </a:lnSpc>
            <a:spcBef>
              <a:spcPct val="0"/>
            </a:spcBef>
            <a:spcAft>
              <a:spcPct val="15000"/>
            </a:spcAft>
            <a:buChar char="•"/>
          </a:pPr>
          <a:r>
            <a:rPr lang="ar-SA" sz="2400" kern="1200" dirty="0">
              <a:solidFill>
                <a:schemeClr val="tx1"/>
              </a:solidFill>
              <a:cs typeface="+mj-cs"/>
            </a:rPr>
            <a:t>ضمان توافق الرسائل مع الأهداف الاستراتيجية للمؤسسة</a:t>
          </a:r>
        </a:p>
      </dsp:txBody>
      <dsp:txXfrm rot="5400000">
        <a:off x="8564538" y="748701"/>
        <a:ext cx="2654831" cy="2246105"/>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02EE4-BB60-439F-BBE9-F4280834C34A}">
      <dsp:nvSpPr>
        <dsp:cNvPr id="0" name=""/>
        <dsp:cNvSpPr/>
      </dsp:nvSpPr>
      <dsp:spPr>
        <a:xfrm rot="16200000">
          <a:off x="-541633" y="544338"/>
          <a:ext cx="3743509" cy="2654831"/>
        </a:xfrm>
        <a:prstGeom prst="flowChartManualOperati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0" tIns="0" rIns="152400" bIns="0" numCol="1" spcCol="1270" anchor="ctr" anchorCtr="0">
          <a:noAutofit/>
        </a:bodyPr>
        <a:lstStyle/>
        <a:p>
          <a:pPr marL="0" lvl="0" indent="0" algn="ctr" defTabSz="1066800" rtl="1">
            <a:lnSpc>
              <a:spcPct val="90000"/>
            </a:lnSpc>
            <a:spcBef>
              <a:spcPct val="0"/>
            </a:spcBef>
            <a:spcAft>
              <a:spcPct val="35000"/>
            </a:spcAft>
            <a:buNone/>
          </a:pPr>
          <a:r>
            <a:rPr lang="ar-SA" sz="2400" b="1" kern="1200">
              <a:solidFill>
                <a:schemeClr val="tx1"/>
              </a:solidFill>
            </a:rPr>
            <a:t>البريد الالكتروني والرسائل الإخبارية.</a:t>
          </a:r>
          <a:endParaRPr lang="ar-SY" sz="2400" b="1" u="sng" kern="1200" dirty="0">
            <a:solidFill>
              <a:schemeClr val="tx1"/>
            </a:solidFill>
            <a:cs typeface="+mj-cs"/>
          </a:endParaRPr>
        </a:p>
      </dsp:txBody>
      <dsp:txXfrm rot="5400000">
        <a:off x="2706" y="748701"/>
        <a:ext cx="2654831" cy="2246105"/>
      </dsp:txXfrm>
    </dsp:sp>
    <dsp:sp modelId="{1F467796-41B7-4582-8598-38D7DBFB4D92}">
      <dsp:nvSpPr>
        <dsp:cNvPr id="0" name=""/>
        <dsp:cNvSpPr/>
      </dsp:nvSpPr>
      <dsp:spPr>
        <a:xfrm rot="16200000">
          <a:off x="2312310" y="544338"/>
          <a:ext cx="3743509" cy="2654831"/>
        </a:xfrm>
        <a:prstGeom prst="flowChartManualOperation">
          <a:avLst/>
        </a:prstGeom>
        <a:gradFill rotWithShape="0">
          <a:gsLst>
            <a:gs pos="0">
              <a:schemeClr val="accent4">
                <a:hueOff val="3266964"/>
                <a:satOff val="-13592"/>
                <a:lumOff val="3203"/>
                <a:alphaOff val="0"/>
                <a:satMod val="103000"/>
                <a:lumMod val="102000"/>
                <a:tint val="94000"/>
              </a:schemeClr>
            </a:gs>
            <a:gs pos="50000">
              <a:schemeClr val="accent4">
                <a:hueOff val="3266964"/>
                <a:satOff val="-13592"/>
                <a:lumOff val="3203"/>
                <a:alphaOff val="0"/>
                <a:satMod val="110000"/>
                <a:lumMod val="100000"/>
                <a:shade val="100000"/>
              </a:schemeClr>
            </a:gs>
            <a:gs pos="100000">
              <a:schemeClr val="accent4">
                <a:hueOff val="3266964"/>
                <a:satOff val="-13592"/>
                <a:lumOff val="320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0" tIns="0" rIns="152400" bIns="0" numCol="1" spcCol="1270" anchor="ctr" anchorCtr="0">
          <a:noAutofit/>
        </a:bodyPr>
        <a:lstStyle/>
        <a:p>
          <a:pPr marL="0" lvl="0" indent="0" algn="ctr" defTabSz="1066800" rtl="1">
            <a:lnSpc>
              <a:spcPct val="90000"/>
            </a:lnSpc>
            <a:spcBef>
              <a:spcPct val="0"/>
            </a:spcBef>
            <a:spcAft>
              <a:spcPct val="35000"/>
            </a:spcAft>
            <a:buNone/>
          </a:pPr>
          <a:r>
            <a:rPr lang="ar-SA" sz="2400" b="1" kern="1200">
              <a:solidFill>
                <a:schemeClr val="tx1"/>
              </a:solidFill>
            </a:rPr>
            <a:t>منصات الانترنت والتطبيقات الذكية.</a:t>
          </a:r>
          <a:endParaRPr lang="ar-SY" sz="2400" b="1" u="sng" kern="1200" dirty="0">
            <a:solidFill>
              <a:schemeClr val="tx1"/>
            </a:solidFill>
            <a:cs typeface="+mj-cs"/>
          </a:endParaRPr>
        </a:p>
      </dsp:txBody>
      <dsp:txXfrm rot="5400000">
        <a:off x="2856649" y="748701"/>
        <a:ext cx="2654831" cy="2246105"/>
      </dsp:txXfrm>
    </dsp:sp>
    <dsp:sp modelId="{0CBF6F71-0F85-4D2D-9109-CFB4A7C9E3C9}">
      <dsp:nvSpPr>
        <dsp:cNvPr id="0" name=""/>
        <dsp:cNvSpPr/>
      </dsp:nvSpPr>
      <dsp:spPr>
        <a:xfrm rot="16200000">
          <a:off x="5166255" y="544338"/>
          <a:ext cx="3743509" cy="2654831"/>
        </a:xfrm>
        <a:prstGeom prst="flowChartManualOperation">
          <a:avLst/>
        </a:prstGeom>
        <a:gradFill rotWithShape="0">
          <a:gsLst>
            <a:gs pos="0">
              <a:schemeClr val="accent4">
                <a:hueOff val="6533927"/>
                <a:satOff val="-27185"/>
                <a:lumOff val="6405"/>
                <a:alphaOff val="0"/>
                <a:satMod val="103000"/>
                <a:lumMod val="102000"/>
                <a:tint val="94000"/>
              </a:schemeClr>
            </a:gs>
            <a:gs pos="50000">
              <a:schemeClr val="accent4">
                <a:hueOff val="6533927"/>
                <a:satOff val="-27185"/>
                <a:lumOff val="6405"/>
                <a:alphaOff val="0"/>
                <a:satMod val="110000"/>
                <a:lumMod val="100000"/>
                <a:shade val="100000"/>
              </a:schemeClr>
            </a:gs>
            <a:gs pos="100000">
              <a:schemeClr val="accent4">
                <a:hueOff val="6533927"/>
                <a:satOff val="-27185"/>
                <a:lumOff val="640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0" tIns="0" rIns="152400" bIns="0" numCol="1" spcCol="1270" anchor="ctr" anchorCtr="0">
          <a:noAutofit/>
        </a:bodyPr>
        <a:lstStyle/>
        <a:p>
          <a:pPr marL="0" lvl="0" indent="0" algn="ctr" defTabSz="1066800" rtl="1">
            <a:lnSpc>
              <a:spcPct val="90000"/>
            </a:lnSpc>
            <a:spcBef>
              <a:spcPct val="0"/>
            </a:spcBef>
            <a:spcAft>
              <a:spcPct val="35000"/>
            </a:spcAft>
            <a:buNone/>
          </a:pPr>
          <a:r>
            <a:rPr lang="ar-SA" sz="2400" b="1" kern="1200">
              <a:solidFill>
                <a:schemeClr val="tx1"/>
              </a:solidFill>
            </a:rPr>
            <a:t>الاجتماعات الدورية وورش العمل.</a:t>
          </a:r>
          <a:endParaRPr lang="ar-SA" sz="2400" b="1" u="sng" kern="1200" dirty="0">
            <a:solidFill>
              <a:schemeClr val="tx1"/>
            </a:solidFill>
            <a:cs typeface="+mj-cs"/>
          </a:endParaRPr>
        </a:p>
      </dsp:txBody>
      <dsp:txXfrm rot="5400000">
        <a:off x="5710594" y="748701"/>
        <a:ext cx="2654831" cy="2246105"/>
      </dsp:txXfrm>
    </dsp:sp>
    <dsp:sp modelId="{11FD1401-03B2-460F-A2DF-7E6ABB7EF89B}">
      <dsp:nvSpPr>
        <dsp:cNvPr id="0" name=""/>
        <dsp:cNvSpPr/>
      </dsp:nvSpPr>
      <dsp:spPr>
        <a:xfrm rot="16200000">
          <a:off x="8020199" y="544338"/>
          <a:ext cx="3743509" cy="2654831"/>
        </a:xfrm>
        <a:prstGeom prst="flowChartManualOperation">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0" tIns="0" rIns="152400" bIns="0" numCol="1" spcCol="1270" anchor="ctr" anchorCtr="0">
          <a:noAutofit/>
        </a:bodyPr>
        <a:lstStyle/>
        <a:p>
          <a:pPr marL="0" lvl="0" indent="0" algn="ctr" defTabSz="1066800" rtl="1">
            <a:lnSpc>
              <a:spcPct val="90000"/>
            </a:lnSpc>
            <a:spcBef>
              <a:spcPct val="0"/>
            </a:spcBef>
            <a:spcAft>
              <a:spcPct val="35000"/>
            </a:spcAft>
            <a:buNone/>
          </a:pPr>
          <a:r>
            <a:rPr lang="ar-SA" sz="2400" b="1" kern="1200" dirty="0">
              <a:solidFill>
                <a:schemeClr val="tx1"/>
              </a:solidFill>
            </a:rPr>
            <a:t>الرسائل الإدارية والوثائق.</a:t>
          </a:r>
          <a:endParaRPr lang="ar-SA" sz="2400" b="1" u="sng" kern="1200" dirty="0">
            <a:solidFill>
              <a:schemeClr val="tx1"/>
            </a:solidFill>
            <a:cs typeface="+mj-cs"/>
          </a:endParaRPr>
        </a:p>
      </dsp:txBody>
      <dsp:txXfrm rot="5400000">
        <a:off x="8564538" y="748701"/>
        <a:ext cx="2654831" cy="22461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B921F6-4C10-4A5A-99B3-C4799557DA83}">
      <dsp:nvSpPr>
        <dsp:cNvPr id="0" name=""/>
        <dsp:cNvSpPr/>
      </dsp:nvSpPr>
      <dsp:spPr>
        <a:xfrm rot="5400000">
          <a:off x="377122" y="1860854"/>
          <a:ext cx="1130862" cy="1881729"/>
        </a:xfrm>
        <a:prstGeom prst="corner">
          <a:avLst>
            <a:gd name="adj1" fmla="val 16120"/>
            <a:gd name="adj2" fmla="val 161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F6D3EA-B799-477A-92BB-41FC8A52044A}">
      <dsp:nvSpPr>
        <dsp:cNvPr id="0" name=""/>
        <dsp:cNvSpPr/>
      </dsp:nvSpPr>
      <dsp:spPr>
        <a:xfrm>
          <a:off x="188353" y="2958458"/>
          <a:ext cx="1698836" cy="1489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latin typeface="Sakkal Majalla" panose="02000000000000000000" pitchFamily="2" charset="-78"/>
              <a:ea typeface="+mn-ea"/>
              <a:cs typeface="+mj-cs"/>
            </a:rPr>
            <a:t>تعطيل العمليات اليومية</a:t>
          </a:r>
          <a:endParaRPr lang="ar-SY" sz="3200" kern="1200" dirty="0">
            <a:cs typeface="+mj-cs"/>
          </a:endParaRPr>
        </a:p>
      </dsp:txBody>
      <dsp:txXfrm>
        <a:off x="188353" y="2958458"/>
        <a:ext cx="1698836" cy="1489129"/>
      </dsp:txXfrm>
    </dsp:sp>
    <dsp:sp modelId="{0B88FF82-F80C-4EE0-8D16-E85EC03523B8}">
      <dsp:nvSpPr>
        <dsp:cNvPr id="0" name=""/>
        <dsp:cNvSpPr/>
      </dsp:nvSpPr>
      <dsp:spPr>
        <a:xfrm>
          <a:off x="1566654" y="1722319"/>
          <a:ext cx="320535" cy="320535"/>
        </a:xfrm>
        <a:prstGeom prst="triangle">
          <a:avLst>
            <a:gd name="adj" fmla="val 100000"/>
          </a:avLst>
        </a:prstGeom>
        <a:solidFill>
          <a:schemeClr val="accent4">
            <a:hueOff val="1633482"/>
            <a:satOff val="-6796"/>
            <a:lumOff val="1601"/>
            <a:alphaOff val="0"/>
          </a:schemeClr>
        </a:solidFill>
        <a:ln w="12700" cap="flat" cmpd="sng" algn="ctr">
          <a:solidFill>
            <a:schemeClr val="accent4">
              <a:hueOff val="1633482"/>
              <a:satOff val="-6796"/>
              <a:lumOff val="160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FE09B3-8F91-4D97-979D-3EC67E965964}">
      <dsp:nvSpPr>
        <dsp:cNvPr id="0" name=""/>
        <dsp:cNvSpPr/>
      </dsp:nvSpPr>
      <dsp:spPr>
        <a:xfrm rot="5400000">
          <a:off x="2456829" y="1346229"/>
          <a:ext cx="1130862" cy="1881729"/>
        </a:xfrm>
        <a:prstGeom prst="corner">
          <a:avLst>
            <a:gd name="adj1" fmla="val 16120"/>
            <a:gd name="adj2" fmla="val 16110"/>
          </a:avLst>
        </a:prstGeom>
        <a:solidFill>
          <a:schemeClr val="accent4">
            <a:hueOff val="3266964"/>
            <a:satOff val="-13592"/>
            <a:lumOff val="3203"/>
            <a:alphaOff val="0"/>
          </a:schemeClr>
        </a:solidFill>
        <a:ln w="12700" cap="flat" cmpd="sng" algn="ctr">
          <a:solidFill>
            <a:schemeClr val="accent4">
              <a:hueOff val="3266964"/>
              <a:satOff val="-13592"/>
              <a:lumOff val="320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25772F-23DB-41DF-AB6D-CEFF04127A73}">
      <dsp:nvSpPr>
        <dsp:cNvPr id="0" name=""/>
        <dsp:cNvSpPr/>
      </dsp:nvSpPr>
      <dsp:spPr>
        <a:xfrm>
          <a:off x="2268060" y="2443832"/>
          <a:ext cx="1698836" cy="1489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cs typeface="+mj-cs"/>
            </a:rPr>
            <a:t>فقدان الثقة والسمعة</a:t>
          </a:r>
          <a:endParaRPr lang="ar-SY" sz="3200" kern="1200" dirty="0">
            <a:cs typeface="+mj-cs"/>
          </a:endParaRPr>
        </a:p>
      </dsp:txBody>
      <dsp:txXfrm>
        <a:off x="2268060" y="2443832"/>
        <a:ext cx="1698836" cy="1489129"/>
      </dsp:txXfrm>
    </dsp:sp>
    <dsp:sp modelId="{43185820-7E52-434D-AFF6-B8087CDD6E8F}">
      <dsp:nvSpPr>
        <dsp:cNvPr id="0" name=""/>
        <dsp:cNvSpPr/>
      </dsp:nvSpPr>
      <dsp:spPr>
        <a:xfrm>
          <a:off x="3646361" y="1207694"/>
          <a:ext cx="320535" cy="320535"/>
        </a:xfrm>
        <a:prstGeom prst="triangle">
          <a:avLst>
            <a:gd name="adj" fmla="val 100000"/>
          </a:avLst>
        </a:prstGeom>
        <a:solidFill>
          <a:schemeClr val="accent4">
            <a:hueOff val="4900445"/>
            <a:satOff val="-20388"/>
            <a:lumOff val="4804"/>
            <a:alphaOff val="0"/>
          </a:schemeClr>
        </a:solidFill>
        <a:ln w="12700" cap="flat" cmpd="sng" algn="ctr">
          <a:solidFill>
            <a:schemeClr val="accent4">
              <a:hueOff val="4900445"/>
              <a:satOff val="-20388"/>
              <a:lumOff val="480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3CC664-3859-4076-B392-21057E106F19}">
      <dsp:nvSpPr>
        <dsp:cNvPr id="0" name=""/>
        <dsp:cNvSpPr/>
      </dsp:nvSpPr>
      <dsp:spPr>
        <a:xfrm rot="5400000">
          <a:off x="4536536" y="831603"/>
          <a:ext cx="1130862" cy="1881729"/>
        </a:xfrm>
        <a:prstGeom prst="corner">
          <a:avLst>
            <a:gd name="adj1" fmla="val 16120"/>
            <a:gd name="adj2" fmla="val 16110"/>
          </a:avLst>
        </a:prstGeom>
        <a:solidFill>
          <a:schemeClr val="accent4">
            <a:hueOff val="6533927"/>
            <a:satOff val="-27185"/>
            <a:lumOff val="6405"/>
            <a:alphaOff val="0"/>
          </a:schemeClr>
        </a:solidFill>
        <a:ln w="12700" cap="flat" cmpd="sng" algn="ctr">
          <a:solidFill>
            <a:schemeClr val="accent4">
              <a:hueOff val="6533927"/>
              <a:satOff val="-27185"/>
              <a:lumOff val="64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54920C-9097-4370-983B-38A745E26971}">
      <dsp:nvSpPr>
        <dsp:cNvPr id="0" name=""/>
        <dsp:cNvSpPr/>
      </dsp:nvSpPr>
      <dsp:spPr>
        <a:xfrm>
          <a:off x="4347767" y="1929207"/>
          <a:ext cx="1698836" cy="1489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cs typeface="+mj-cs"/>
            </a:rPr>
            <a:t>خسائر مالية وبشرية</a:t>
          </a:r>
          <a:endParaRPr lang="ar-SY" sz="3200" kern="1200" dirty="0">
            <a:cs typeface="+mj-cs"/>
          </a:endParaRPr>
        </a:p>
      </dsp:txBody>
      <dsp:txXfrm>
        <a:off x="4347767" y="1929207"/>
        <a:ext cx="1698836" cy="1489129"/>
      </dsp:txXfrm>
    </dsp:sp>
    <dsp:sp modelId="{7E9148E8-28FE-488B-BFFD-0CB696B8DC3B}">
      <dsp:nvSpPr>
        <dsp:cNvPr id="0" name=""/>
        <dsp:cNvSpPr/>
      </dsp:nvSpPr>
      <dsp:spPr>
        <a:xfrm>
          <a:off x="5726068" y="693068"/>
          <a:ext cx="320535" cy="320535"/>
        </a:xfrm>
        <a:prstGeom prst="triangle">
          <a:avLst>
            <a:gd name="adj" fmla="val 100000"/>
          </a:avLst>
        </a:prstGeom>
        <a:solidFill>
          <a:schemeClr val="accent4">
            <a:hueOff val="8167408"/>
            <a:satOff val="-33981"/>
            <a:lumOff val="8007"/>
            <a:alphaOff val="0"/>
          </a:schemeClr>
        </a:solidFill>
        <a:ln w="12700" cap="flat" cmpd="sng" algn="ctr">
          <a:solidFill>
            <a:schemeClr val="accent4">
              <a:hueOff val="8167408"/>
              <a:satOff val="-33981"/>
              <a:lumOff val="800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98980E-3CA8-48DD-8089-C0F2D33728F9}">
      <dsp:nvSpPr>
        <dsp:cNvPr id="0" name=""/>
        <dsp:cNvSpPr/>
      </dsp:nvSpPr>
      <dsp:spPr>
        <a:xfrm rot="5400000">
          <a:off x="6616244" y="316978"/>
          <a:ext cx="1130862" cy="1881729"/>
        </a:xfrm>
        <a:prstGeom prst="corner">
          <a:avLst>
            <a:gd name="adj1" fmla="val 16120"/>
            <a:gd name="adj2" fmla="val 16110"/>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20C93D-25F6-4002-AE9D-8D3DBFF6CFFE}">
      <dsp:nvSpPr>
        <dsp:cNvPr id="0" name=""/>
        <dsp:cNvSpPr/>
      </dsp:nvSpPr>
      <dsp:spPr>
        <a:xfrm>
          <a:off x="6427475" y="1414581"/>
          <a:ext cx="1698836" cy="1489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cs typeface="+mj-cs"/>
            </a:rPr>
            <a:t>إمكانية انهيار المؤسسة إذا لم تُدار بشكل صحيح.</a:t>
          </a:r>
          <a:endParaRPr lang="ar-SY" sz="3200" kern="1200" dirty="0">
            <a:cs typeface="+mj-cs"/>
          </a:endParaRPr>
        </a:p>
      </dsp:txBody>
      <dsp:txXfrm>
        <a:off x="6427475" y="1414581"/>
        <a:ext cx="1698836" cy="1489129"/>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4274F-1C06-4982-BDC9-A8D6F51F0748}">
      <dsp:nvSpPr>
        <dsp:cNvPr id="0" name=""/>
        <dsp:cNvSpPr/>
      </dsp:nvSpPr>
      <dsp:spPr>
        <a:xfrm>
          <a:off x="2258880" y="0"/>
          <a:ext cx="4398743" cy="4398743"/>
        </a:xfrm>
        <a:prstGeom prst="triangle">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50078116-EF6C-48E2-AD36-680EB0EE0203}">
      <dsp:nvSpPr>
        <dsp:cNvPr id="0" name=""/>
        <dsp:cNvSpPr/>
      </dsp:nvSpPr>
      <dsp:spPr>
        <a:xfrm>
          <a:off x="2118168" y="442236"/>
          <a:ext cx="7539350" cy="1041264"/>
        </a:xfrm>
        <a:prstGeom prst="round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تعزيز السمعة المؤسسية</a:t>
          </a:r>
          <a:r>
            <a:rPr lang="ar-SA" sz="2400" kern="1200" dirty="0">
              <a:cs typeface="+mj-cs"/>
            </a:rPr>
            <a:t>: الشفافية تحمي المؤسسة من النزاعات وتجذب العملاء والمستثمرين</a:t>
          </a:r>
        </a:p>
      </dsp:txBody>
      <dsp:txXfrm>
        <a:off x="2168998" y="493066"/>
        <a:ext cx="7437690" cy="939604"/>
      </dsp:txXfrm>
    </dsp:sp>
    <dsp:sp modelId="{891C3D11-F870-4691-AA33-64A2A7C6408A}">
      <dsp:nvSpPr>
        <dsp:cNvPr id="0" name=""/>
        <dsp:cNvSpPr/>
      </dsp:nvSpPr>
      <dsp:spPr>
        <a:xfrm>
          <a:off x="2118168" y="1613659"/>
          <a:ext cx="7539350" cy="1041264"/>
        </a:xfrm>
        <a:prstGeom prst="roundRect">
          <a:avLst/>
        </a:prstGeom>
        <a:solidFill>
          <a:schemeClr val="lt1">
            <a:alpha val="90000"/>
            <a:hueOff val="0"/>
            <a:satOff val="0"/>
            <a:lumOff val="0"/>
            <a:alphaOff val="0"/>
          </a:schemeClr>
        </a:solidFill>
        <a:ln w="6350" cap="flat" cmpd="sng" algn="ctr">
          <a:solidFill>
            <a:schemeClr val="accent4">
              <a:hueOff val="4900445"/>
              <a:satOff val="-20388"/>
              <a:lumOff val="4804"/>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رفع كفاءة الأداء</a:t>
          </a:r>
          <a:r>
            <a:rPr lang="ar-SA" sz="2400" kern="1200" dirty="0">
              <a:cs typeface="+mj-cs"/>
            </a:rPr>
            <a:t>: الثقة تشجع الموظفين على المبادرة والابتكار وتحول أصحاب المصلحة إلى حلفاء في التغلب على العقبات..</a:t>
          </a:r>
        </a:p>
      </dsp:txBody>
      <dsp:txXfrm>
        <a:off x="2168998" y="1664489"/>
        <a:ext cx="7437690" cy="939604"/>
      </dsp:txXfrm>
    </dsp:sp>
    <dsp:sp modelId="{7FE70C4E-BBD5-4566-9CAF-BD6AD02FA398}">
      <dsp:nvSpPr>
        <dsp:cNvPr id="0" name=""/>
        <dsp:cNvSpPr/>
      </dsp:nvSpPr>
      <dsp:spPr>
        <a:xfrm>
          <a:off x="2118168" y="2785083"/>
          <a:ext cx="7539350" cy="1041264"/>
        </a:xfrm>
        <a:prstGeom prst="roundRect">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r" defTabSz="1066800" rtl="1">
            <a:lnSpc>
              <a:spcPct val="90000"/>
            </a:lnSpc>
            <a:spcBef>
              <a:spcPct val="0"/>
            </a:spcBef>
            <a:spcAft>
              <a:spcPct val="35000"/>
            </a:spcAft>
            <a:buNone/>
          </a:pPr>
          <a:r>
            <a:rPr lang="ar-SA" sz="2400" b="1" kern="1200" dirty="0">
              <a:cs typeface="+mj-cs"/>
            </a:rPr>
            <a:t>استدامة العلاقة</a:t>
          </a:r>
          <a:r>
            <a:rPr lang="ar-SA" sz="2400" kern="1200" dirty="0">
              <a:cs typeface="+mj-cs"/>
            </a:rPr>
            <a:t>: بناء علاقات طويلة الأمد تقوم على الاحترام المتبادل والمصالح المشتركة</a:t>
          </a:r>
        </a:p>
      </dsp:txBody>
      <dsp:txXfrm>
        <a:off x="2168998" y="2835913"/>
        <a:ext cx="7437690" cy="939604"/>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341B97-BF4F-454D-AC47-2BAEFA27812E}">
      <dsp:nvSpPr>
        <dsp:cNvPr id="0" name=""/>
        <dsp:cNvSpPr/>
      </dsp:nvSpPr>
      <dsp:spPr>
        <a:xfrm rot="16200000">
          <a:off x="3300074" y="-3225396"/>
          <a:ext cx="593725" cy="7193874"/>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kern="1200" dirty="0">
              <a:solidFill>
                <a:schemeClr val="tx1"/>
              </a:solidFill>
              <a:cs typeface="+mj-cs"/>
            </a:rPr>
            <a:t>توفير معلومات دقيقة وفورية من الجهات الرسمية لملء الفراغ المعلوماتي الذي تستغله الشائعات</a:t>
          </a:r>
        </a:p>
      </dsp:txBody>
      <dsp:txXfrm rot="5400000">
        <a:off x="28983" y="103661"/>
        <a:ext cx="7164891" cy="535759"/>
      </dsp:txXfrm>
    </dsp:sp>
    <dsp:sp modelId="{7A94E44D-026D-48C8-B948-00F25307FE5A}">
      <dsp:nvSpPr>
        <dsp:cNvPr id="0" name=""/>
        <dsp:cNvSpPr/>
      </dsp:nvSpPr>
      <dsp:spPr>
        <a:xfrm>
          <a:off x="7193874" y="463"/>
          <a:ext cx="4046554" cy="742156"/>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rtl="1">
            <a:lnSpc>
              <a:spcPct val="90000"/>
            </a:lnSpc>
            <a:spcBef>
              <a:spcPct val="0"/>
            </a:spcBef>
            <a:spcAft>
              <a:spcPct val="35000"/>
            </a:spcAft>
            <a:buNone/>
          </a:pPr>
          <a:r>
            <a:rPr lang="ar-SA" sz="2000" b="1" kern="1200" dirty="0">
              <a:solidFill>
                <a:schemeClr val="tx1"/>
              </a:solidFill>
              <a:cs typeface="+mj-cs"/>
            </a:rPr>
            <a:t>الشفافية والتواصل السريع</a:t>
          </a:r>
        </a:p>
      </dsp:txBody>
      <dsp:txXfrm>
        <a:off x="7230103" y="36692"/>
        <a:ext cx="3974096" cy="669698"/>
      </dsp:txXfrm>
    </dsp:sp>
    <dsp:sp modelId="{3AC72373-B650-442E-A519-69608E4E53FB}">
      <dsp:nvSpPr>
        <dsp:cNvPr id="0" name=""/>
        <dsp:cNvSpPr/>
      </dsp:nvSpPr>
      <dsp:spPr>
        <a:xfrm rot="16200000">
          <a:off x="3300074" y="-2446132"/>
          <a:ext cx="593725" cy="7193874"/>
        </a:xfrm>
        <a:prstGeom prst="round2SameRect">
          <a:avLst/>
        </a:prstGeom>
        <a:solidFill>
          <a:schemeClr val="accent5">
            <a:tint val="40000"/>
            <a:alpha val="90000"/>
            <a:hueOff val="-1123294"/>
            <a:satOff val="-3805"/>
            <a:lumOff val="-488"/>
            <a:alphaOff val="0"/>
          </a:schemeClr>
        </a:solidFill>
        <a:ln w="12700" cap="flat" cmpd="sng" algn="ctr">
          <a:solidFill>
            <a:schemeClr val="accent5">
              <a:tint val="40000"/>
              <a:alpha val="90000"/>
              <a:hueOff val="-1123294"/>
              <a:satOff val="-3805"/>
              <a:lumOff val="-4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kern="1200" dirty="0">
              <a:solidFill>
                <a:schemeClr val="tx1"/>
              </a:solidFill>
              <a:cs typeface="+mj-cs"/>
            </a:rPr>
            <a:t>رصد الشائعات المنتشرة التحقق من مصادرها وتوثيق الحقائق لنفيها.</a:t>
          </a:r>
        </a:p>
      </dsp:txBody>
      <dsp:txXfrm rot="5400000">
        <a:off x="28983" y="882925"/>
        <a:ext cx="7164891" cy="535759"/>
      </dsp:txXfrm>
    </dsp:sp>
    <dsp:sp modelId="{18BD19D7-1242-465B-BA5F-F452110E30CF}">
      <dsp:nvSpPr>
        <dsp:cNvPr id="0" name=""/>
        <dsp:cNvSpPr/>
      </dsp:nvSpPr>
      <dsp:spPr>
        <a:xfrm>
          <a:off x="7193874" y="779727"/>
          <a:ext cx="4046554" cy="742156"/>
        </a:xfrm>
        <a:prstGeom prst="roundRect">
          <a:avLst/>
        </a:prstGeom>
        <a:solidFill>
          <a:schemeClr val="accent5">
            <a:hueOff val="-1126424"/>
            <a:satOff val="-2903"/>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rtl="1">
            <a:lnSpc>
              <a:spcPct val="90000"/>
            </a:lnSpc>
            <a:spcBef>
              <a:spcPct val="0"/>
            </a:spcBef>
            <a:spcAft>
              <a:spcPct val="35000"/>
            </a:spcAft>
            <a:buNone/>
          </a:pPr>
          <a:r>
            <a:rPr lang="ar-SA" sz="2000" b="1" kern="1200" dirty="0">
              <a:solidFill>
                <a:schemeClr val="tx1"/>
              </a:solidFill>
              <a:cs typeface="+mj-cs"/>
            </a:rPr>
            <a:t>إنشاء سجل للشائعات</a:t>
          </a:r>
        </a:p>
      </dsp:txBody>
      <dsp:txXfrm>
        <a:off x="7230103" y="815956"/>
        <a:ext cx="3974096" cy="669698"/>
      </dsp:txXfrm>
    </dsp:sp>
    <dsp:sp modelId="{C4D522BD-0922-47FD-AFB6-9445D9E8C693}">
      <dsp:nvSpPr>
        <dsp:cNvPr id="0" name=""/>
        <dsp:cNvSpPr/>
      </dsp:nvSpPr>
      <dsp:spPr>
        <a:xfrm rot="16200000">
          <a:off x="3300074" y="-1666867"/>
          <a:ext cx="593725" cy="7193874"/>
        </a:xfrm>
        <a:prstGeom prst="round2SameRect">
          <a:avLst/>
        </a:prstGeom>
        <a:solidFill>
          <a:schemeClr val="accent5">
            <a:tint val="40000"/>
            <a:alpha val="90000"/>
            <a:hueOff val="-2246587"/>
            <a:satOff val="-7611"/>
            <a:lumOff val="-976"/>
            <a:alphaOff val="0"/>
          </a:schemeClr>
        </a:solidFill>
        <a:ln w="12700" cap="flat" cmpd="sng" algn="ctr">
          <a:solidFill>
            <a:schemeClr val="accent5">
              <a:tint val="40000"/>
              <a:alpha val="90000"/>
              <a:hueOff val="-2246587"/>
              <a:satOff val="-7611"/>
              <a:lumOff val="-97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kern="1200" dirty="0">
              <a:solidFill>
                <a:schemeClr val="tx1"/>
              </a:solidFill>
              <a:cs typeface="+mj-cs"/>
            </a:rPr>
            <a:t>صياغة قصة أو رواية جديدة مبنية على الحقائق بدلاً من مجرد نفي الشائعة مع مراعاة دقة التوقيت</a:t>
          </a:r>
        </a:p>
      </dsp:txBody>
      <dsp:txXfrm rot="5400000">
        <a:off x="28983" y="1662190"/>
        <a:ext cx="7164891" cy="535759"/>
      </dsp:txXfrm>
    </dsp:sp>
    <dsp:sp modelId="{B7891A18-6A7B-46A8-8C96-E707911717AD}">
      <dsp:nvSpPr>
        <dsp:cNvPr id="0" name=""/>
        <dsp:cNvSpPr/>
      </dsp:nvSpPr>
      <dsp:spPr>
        <a:xfrm>
          <a:off x="7193874" y="1558991"/>
          <a:ext cx="4046554" cy="742156"/>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rtl="1">
            <a:lnSpc>
              <a:spcPct val="90000"/>
            </a:lnSpc>
            <a:spcBef>
              <a:spcPct val="0"/>
            </a:spcBef>
            <a:spcAft>
              <a:spcPct val="35000"/>
            </a:spcAft>
            <a:buNone/>
          </a:pPr>
          <a:r>
            <a:rPr lang="ar-SA" sz="2000" b="1" kern="1200" dirty="0">
              <a:solidFill>
                <a:schemeClr val="tx1"/>
              </a:solidFill>
              <a:cs typeface="+mj-cs"/>
            </a:rPr>
            <a:t>تنفيذ الشائعات</a:t>
          </a:r>
        </a:p>
      </dsp:txBody>
      <dsp:txXfrm>
        <a:off x="7230103" y="1595220"/>
        <a:ext cx="3974096" cy="669698"/>
      </dsp:txXfrm>
    </dsp:sp>
    <dsp:sp modelId="{6CFFE5ED-3C3F-4A4E-98AA-9051A61DE010}">
      <dsp:nvSpPr>
        <dsp:cNvPr id="0" name=""/>
        <dsp:cNvSpPr/>
      </dsp:nvSpPr>
      <dsp:spPr>
        <a:xfrm rot="16200000">
          <a:off x="3300074" y="-887603"/>
          <a:ext cx="593725" cy="7193874"/>
        </a:xfrm>
        <a:prstGeom prst="round2Same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3369881"/>
              <a:satOff val="-11416"/>
              <a:lumOff val="-14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kern="1200" dirty="0">
              <a:solidFill>
                <a:schemeClr val="tx1"/>
              </a:solidFill>
              <a:cs typeface="+mj-cs"/>
            </a:rPr>
            <a:t>مواجهة مروجي الشائعات بشكل مباشر هادئ وغير تصادمي مع شرح الأضرار الشخصية والمهنية الناتجة عن شائعاتهم.</a:t>
          </a:r>
        </a:p>
      </dsp:txBody>
      <dsp:txXfrm rot="5400000">
        <a:off x="28983" y="2441454"/>
        <a:ext cx="7164891" cy="535759"/>
      </dsp:txXfrm>
    </dsp:sp>
    <dsp:sp modelId="{2FA3C76B-8804-44AC-A263-3C4238C0B59E}">
      <dsp:nvSpPr>
        <dsp:cNvPr id="0" name=""/>
        <dsp:cNvSpPr/>
      </dsp:nvSpPr>
      <dsp:spPr>
        <a:xfrm>
          <a:off x="7193874" y="2338255"/>
          <a:ext cx="4046554" cy="742156"/>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rtl="1">
            <a:lnSpc>
              <a:spcPct val="90000"/>
            </a:lnSpc>
            <a:spcBef>
              <a:spcPct val="0"/>
            </a:spcBef>
            <a:spcAft>
              <a:spcPct val="35000"/>
            </a:spcAft>
            <a:buNone/>
          </a:pPr>
          <a:r>
            <a:rPr lang="ar-SA" sz="2000" b="1" kern="1200" dirty="0">
              <a:solidFill>
                <a:schemeClr val="tx1"/>
              </a:solidFill>
              <a:cs typeface="+mj-cs"/>
            </a:rPr>
            <a:t>التعامل الشخصي الهادئ</a:t>
          </a:r>
        </a:p>
      </dsp:txBody>
      <dsp:txXfrm>
        <a:off x="7230103" y="2374484"/>
        <a:ext cx="3974096" cy="669698"/>
      </dsp:txXfrm>
    </dsp:sp>
    <dsp:sp modelId="{A1635168-E43C-4F5F-905C-8A8739C4E179}">
      <dsp:nvSpPr>
        <dsp:cNvPr id="0" name=""/>
        <dsp:cNvSpPr/>
      </dsp:nvSpPr>
      <dsp:spPr>
        <a:xfrm rot="16200000">
          <a:off x="3300074" y="-108339"/>
          <a:ext cx="593725" cy="7193874"/>
        </a:xfrm>
        <a:prstGeom prst="round2SameRect">
          <a:avLst/>
        </a:prstGeom>
        <a:solidFill>
          <a:schemeClr val="accent5">
            <a:tint val="40000"/>
            <a:alpha val="90000"/>
            <a:hueOff val="-4493175"/>
            <a:satOff val="-15221"/>
            <a:lumOff val="-1952"/>
            <a:alphaOff val="0"/>
          </a:schemeClr>
        </a:solidFill>
        <a:ln w="12700" cap="flat" cmpd="sng" algn="ctr">
          <a:solidFill>
            <a:schemeClr val="accent5">
              <a:tint val="40000"/>
              <a:alpha val="90000"/>
              <a:hueOff val="-4493175"/>
              <a:satOff val="-15221"/>
              <a:lumOff val="-195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kern="1200" dirty="0">
              <a:solidFill>
                <a:schemeClr val="tx1"/>
              </a:solidFill>
              <a:cs typeface="+mj-cs"/>
            </a:rPr>
            <a:t>تفعيل برامج التثقيف الرقمي لزيادة مهارات التفكير النقدي لدى الموظفين وتمكينهم من التمييز بين المعلومات الصحيحة والتضليل</a:t>
          </a:r>
        </a:p>
      </dsp:txBody>
      <dsp:txXfrm rot="5400000">
        <a:off x="28983" y="3220718"/>
        <a:ext cx="7164891" cy="535759"/>
      </dsp:txXfrm>
    </dsp:sp>
    <dsp:sp modelId="{C7FBAA4C-B6C4-4401-86F9-CE2010BFAB75}">
      <dsp:nvSpPr>
        <dsp:cNvPr id="0" name=""/>
        <dsp:cNvSpPr/>
      </dsp:nvSpPr>
      <dsp:spPr>
        <a:xfrm>
          <a:off x="7193874" y="3117519"/>
          <a:ext cx="4046554" cy="742156"/>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rtl="1">
            <a:lnSpc>
              <a:spcPct val="90000"/>
            </a:lnSpc>
            <a:spcBef>
              <a:spcPct val="0"/>
            </a:spcBef>
            <a:spcAft>
              <a:spcPct val="35000"/>
            </a:spcAft>
            <a:buNone/>
          </a:pPr>
          <a:r>
            <a:rPr lang="ar-SA" sz="2000" b="1" kern="1200" dirty="0">
              <a:solidFill>
                <a:schemeClr val="tx1"/>
              </a:solidFill>
              <a:cs typeface="+mj-cs"/>
            </a:rPr>
            <a:t>تعزيز التوعية والتدريب</a:t>
          </a:r>
        </a:p>
      </dsp:txBody>
      <dsp:txXfrm>
        <a:off x="7230103" y="3153748"/>
        <a:ext cx="3974096" cy="669698"/>
      </dsp:txXfrm>
    </dsp:sp>
    <dsp:sp modelId="{68C5AB7E-9599-47FD-AFBA-DE74B7A12D26}">
      <dsp:nvSpPr>
        <dsp:cNvPr id="0" name=""/>
        <dsp:cNvSpPr/>
      </dsp:nvSpPr>
      <dsp:spPr>
        <a:xfrm rot="16200000">
          <a:off x="3300074" y="670924"/>
          <a:ext cx="593725" cy="7193874"/>
        </a:xfrm>
        <a:prstGeom prst="round2SameRect">
          <a:avLst/>
        </a:prstGeom>
        <a:solidFill>
          <a:schemeClr val="accent5">
            <a:tint val="40000"/>
            <a:alpha val="90000"/>
            <a:hueOff val="-5616468"/>
            <a:satOff val="-19027"/>
            <a:lumOff val="-2440"/>
            <a:alphaOff val="0"/>
          </a:schemeClr>
        </a:solidFill>
        <a:ln w="12700" cap="flat" cmpd="sng" algn="ctr">
          <a:solidFill>
            <a:schemeClr val="accent5">
              <a:tint val="40000"/>
              <a:alpha val="90000"/>
              <a:hueOff val="-5616468"/>
              <a:satOff val="-19027"/>
              <a:lumOff val="-244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kern="1200" dirty="0">
              <a:solidFill>
                <a:schemeClr val="tx1"/>
              </a:solidFill>
              <a:cs typeface="+mj-cs"/>
            </a:rPr>
            <a:t>استخدام القوانين الحازمة ضد نشر الشائعات التي تضر بسمعة المؤسسة أو أمنها.</a:t>
          </a:r>
        </a:p>
      </dsp:txBody>
      <dsp:txXfrm rot="5400000">
        <a:off x="28983" y="3999982"/>
        <a:ext cx="7164891" cy="535759"/>
      </dsp:txXfrm>
    </dsp:sp>
    <dsp:sp modelId="{3B29EEC7-179B-4C69-A2A4-D35D9C980363}">
      <dsp:nvSpPr>
        <dsp:cNvPr id="0" name=""/>
        <dsp:cNvSpPr/>
      </dsp:nvSpPr>
      <dsp:spPr>
        <a:xfrm>
          <a:off x="7193874" y="3896783"/>
          <a:ext cx="4046554" cy="742156"/>
        </a:xfrm>
        <a:prstGeom prst="roundRect">
          <a:avLst/>
        </a:prstGeom>
        <a:solidFill>
          <a:schemeClr val="accent5">
            <a:hueOff val="-5632119"/>
            <a:satOff val="-14516"/>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rtl="1">
            <a:lnSpc>
              <a:spcPct val="90000"/>
            </a:lnSpc>
            <a:spcBef>
              <a:spcPct val="0"/>
            </a:spcBef>
            <a:spcAft>
              <a:spcPct val="35000"/>
            </a:spcAft>
            <a:buNone/>
          </a:pPr>
          <a:r>
            <a:rPr lang="ar-SA" sz="2000" b="1" kern="1200" dirty="0">
              <a:solidFill>
                <a:schemeClr val="tx1"/>
              </a:solidFill>
              <a:cs typeface="+mj-cs"/>
            </a:rPr>
            <a:t>تفعيل قوانين الجرائم الالكترونية</a:t>
          </a:r>
        </a:p>
      </dsp:txBody>
      <dsp:txXfrm>
        <a:off x="7230103" y="3933012"/>
        <a:ext cx="3974096" cy="669698"/>
      </dsp:txXfrm>
    </dsp:sp>
    <dsp:sp modelId="{07D0CA15-4C2F-4054-A4AA-59622117DF21}">
      <dsp:nvSpPr>
        <dsp:cNvPr id="0" name=""/>
        <dsp:cNvSpPr/>
      </dsp:nvSpPr>
      <dsp:spPr>
        <a:xfrm rot="16200000">
          <a:off x="3300074" y="1450188"/>
          <a:ext cx="593725" cy="7193874"/>
        </a:xfrm>
        <a:prstGeom prst="round2Same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6739762"/>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kern="1200" dirty="0">
              <a:solidFill>
                <a:schemeClr val="tx1"/>
              </a:solidFill>
              <a:cs typeface="+mj-cs"/>
            </a:rPr>
            <a:t>حث الموظفين على التأكد من المصادر (من ، متى ، أين ، ولماذا) قبل مشاركة أي محتوى</a:t>
          </a:r>
        </a:p>
      </dsp:txBody>
      <dsp:txXfrm rot="5400000">
        <a:off x="28983" y="4779246"/>
        <a:ext cx="7164891" cy="535759"/>
      </dsp:txXfrm>
    </dsp:sp>
    <dsp:sp modelId="{0740C652-AA3F-4ED4-A4D9-DC78C6F706EF}">
      <dsp:nvSpPr>
        <dsp:cNvPr id="0" name=""/>
        <dsp:cNvSpPr/>
      </dsp:nvSpPr>
      <dsp:spPr>
        <a:xfrm>
          <a:off x="7193874" y="4676047"/>
          <a:ext cx="4046554" cy="742156"/>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rtl="1">
            <a:lnSpc>
              <a:spcPct val="90000"/>
            </a:lnSpc>
            <a:spcBef>
              <a:spcPct val="0"/>
            </a:spcBef>
            <a:spcAft>
              <a:spcPct val="35000"/>
            </a:spcAft>
            <a:buNone/>
          </a:pPr>
          <a:r>
            <a:rPr lang="ar-SA" sz="2000" b="1" kern="1200" dirty="0">
              <a:solidFill>
                <a:schemeClr val="tx1"/>
              </a:solidFill>
              <a:cs typeface="+mj-cs"/>
            </a:rPr>
            <a:t>تحفيز التحقق</a:t>
          </a:r>
        </a:p>
      </dsp:txBody>
      <dsp:txXfrm>
        <a:off x="7230103" y="4712276"/>
        <a:ext cx="3974096" cy="669698"/>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654071-EB6B-4C8A-A418-E86B926CF77F}">
      <dsp:nvSpPr>
        <dsp:cNvPr id="0" name=""/>
        <dsp:cNvSpPr/>
      </dsp:nvSpPr>
      <dsp:spPr>
        <a:xfrm>
          <a:off x="7791401" y="1086798"/>
          <a:ext cx="3245069" cy="3245069"/>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78587" tIns="35560" rIns="178587" bIns="35560" numCol="1" spcCol="1270" anchor="ctr" anchorCtr="0">
          <a:noAutofit/>
        </a:bodyPr>
        <a:lstStyle/>
        <a:p>
          <a:pPr marL="0" lvl="0" indent="0" algn="ctr" defTabSz="1244600" rtl="1">
            <a:lnSpc>
              <a:spcPct val="90000"/>
            </a:lnSpc>
            <a:spcBef>
              <a:spcPct val="0"/>
            </a:spcBef>
            <a:spcAft>
              <a:spcPct val="35000"/>
            </a:spcAft>
            <a:buNone/>
          </a:pPr>
          <a:r>
            <a:rPr lang="ar-SA" sz="2800" b="1" kern="1200" dirty="0">
              <a:cs typeface="+mj-cs"/>
            </a:rPr>
            <a:t>الاستماع</a:t>
          </a:r>
          <a:r>
            <a:rPr lang="ar-SA" sz="2800" kern="1200" dirty="0">
              <a:cs typeface="+mj-cs"/>
            </a:rPr>
            <a:t>: تحديد آلية لرصد الأحاديث الجانبية.</a:t>
          </a:r>
        </a:p>
      </dsp:txBody>
      <dsp:txXfrm>
        <a:off x="8266630" y="1562027"/>
        <a:ext cx="2294611" cy="2294611"/>
      </dsp:txXfrm>
    </dsp:sp>
    <dsp:sp modelId="{D5BC953D-EC88-41EE-AA59-CE87CE118CF6}">
      <dsp:nvSpPr>
        <dsp:cNvPr id="0" name=""/>
        <dsp:cNvSpPr/>
      </dsp:nvSpPr>
      <dsp:spPr>
        <a:xfrm>
          <a:off x="5195346" y="1086798"/>
          <a:ext cx="3245069" cy="3245069"/>
        </a:xfrm>
        <a:prstGeom prst="ellipse">
          <a:avLst/>
        </a:prstGeom>
        <a:solidFill>
          <a:schemeClr val="accent4">
            <a:alpha val="50000"/>
            <a:hueOff val="3266964"/>
            <a:satOff val="-13592"/>
            <a:lumOff val="32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78587" tIns="35560" rIns="178587" bIns="35560" numCol="1" spcCol="1270" anchor="ctr" anchorCtr="0">
          <a:noAutofit/>
        </a:bodyPr>
        <a:lstStyle/>
        <a:p>
          <a:pPr marL="0" lvl="0" indent="0" algn="ctr" defTabSz="1244600" rtl="1">
            <a:lnSpc>
              <a:spcPct val="90000"/>
            </a:lnSpc>
            <a:spcBef>
              <a:spcPct val="0"/>
            </a:spcBef>
            <a:spcAft>
              <a:spcPct val="35000"/>
            </a:spcAft>
            <a:buNone/>
          </a:pPr>
          <a:r>
            <a:rPr lang="ar-SA" sz="2800" b="1" kern="1200" dirty="0">
              <a:cs typeface="+mj-cs"/>
            </a:rPr>
            <a:t>التحقق</a:t>
          </a:r>
          <a:r>
            <a:rPr lang="ar-SA" sz="2800" kern="1200" dirty="0">
              <a:cs typeface="+mj-cs"/>
            </a:rPr>
            <a:t>: التثبت من الحقائق عبر ثلاثة مصادر موثوقة على الأقل.</a:t>
          </a:r>
        </a:p>
      </dsp:txBody>
      <dsp:txXfrm>
        <a:off x="5670575" y="1562027"/>
        <a:ext cx="2294611" cy="2294611"/>
      </dsp:txXfrm>
    </dsp:sp>
    <dsp:sp modelId="{0B200A0F-A7D2-4ADA-93BA-78F9BF82979F}">
      <dsp:nvSpPr>
        <dsp:cNvPr id="0" name=""/>
        <dsp:cNvSpPr/>
      </dsp:nvSpPr>
      <dsp:spPr>
        <a:xfrm>
          <a:off x="2599290" y="1086798"/>
          <a:ext cx="3245069" cy="3245069"/>
        </a:xfrm>
        <a:prstGeom prst="ellipse">
          <a:avLst/>
        </a:prstGeom>
        <a:solidFill>
          <a:schemeClr val="accent4">
            <a:alpha val="50000"/>
            <a:hueOff val="6533927"/>
            <a:satOff val="-27185"/>
            <a:lumOff val="64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78587" tIns="35560" rIns="178587" bIns="35560" numCol="1" spcCol="1270" anchor="ctr" anchorCtr="0">
          <a:noAutofit/>
        </a:bodyPr>
        <a:lstStyle/>
        <a:p>
          <a:pPr marL="0" lvl="0" indent="0" algn="ctr" defTabSz="1244600" rtl="1">
            <a:lnSpc>
              <a:spcPct val="90000"/>
            </a:lnSpc>
            <a:spcBef>
              <a:spcPct val="0"/>
            </a:spcBef>
            <a:spcAft>
              <a:spcPct val="35000"/>
            </a:spcAft>
            <a:buNone/>
          </a:pPr>
          <a:r>
            <a:rPr lang="ar-SA" sz="2800" b="1" kern="1200" dirty="0">
              <a:cs typeface="+mj-cs"/>
            </a:rPr>
            <a:t>المواجهة</a:t>
          </a:r>
          <a:r>
            <a:rPr lang="ar-SA" sz="2800" kern="1200" dirty="0">
              <a:cs typeface="+mj-cs"/>
            </a:rPr>
            <a:t>: الإشارة إلى الشائعة الأصلية وتفنيدها بوضوح</a:t>
          </a:r>
        </a:p>
      </dsp:txBody>
      <dsp:txXfrm>
        <a:off x="3074519" y="1562027"/>
        <a:ext cx="2294611" cy="2294611"/>
      </dsp:txXfrm>
    </dsp:sp>
    <dsp:sp modelId="{F2EC262F-5A76-4C42-A1A3-B79171D85FA2}">
      <dsp:nvSpPr>
        <dsp:cNvPr id="0" name=""/>
        <dsp:cNvSpPr/>
      </dsp:nvSpPr>
      <dsp:spPr>
        <a:xfrm>
          <a:off x="3234" y="1086798"/>
          <a:ext cx="3245069" cy="3245069"/>
        </a:xfrm>
        <a:prstGeom prst="ellipse">
          <a:avLst/>
        </a:prstGeom>
        <a:solidFill>
          <a:schemeClr val="accent4">
            <a:alpha val="50000"/>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78587" tIns="35560" rIns="178587" bIns="35560" numCol="1" spcCol="1270" anchor="ctr" anchorCtr="0">
          <a:noAutofit/>
        </a:bodyPr>
        <a:lstStyle/>
        <a:p>
          <a:pPr marL="0" lvl="0" indent="0" algn="ctr" defTabSz="1244600" rtl="1">
            <a:lnSpc>
              <a:spcPct val="90000"/>
            </a:lnSpc>
            <a:spcBef>
              <a:spcPct val="0"/>
            </a:spcBef>
            <a:spcAft>
              <a:spcPct val="35000"/>
            </a:spcAft>
            <a:buNone/>
          </a:pPr>
          <a:r>
            <a:rPr lang="ar-SA" sz="2800" b="1" kern="1200" dirty="0">
              <a:cs typeface="+mj-cs"/>
            </a:rPr>
            <a:t>نشر البديل</a:t>
          </a:r>
          <a:r>
            <a:rPr lang="ar-SA" sz="2800" kern="1200" dirty="0">
              <a:cs typeface="+mj-cs"/>
            </a:rPr>
            <a:t>: نشر الحقائق الموثقة فوراً عبر القنوات الرسمية للمؤسسة.</a:t>
          </a:r>
        </a:p>
      </dsp:txBody>
      <dsp:txXfrm>
        <a:off x="478463" y="1562027"/>
        <a:ext cx="2294611" cy="2294611"/>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51A43-D3D9-4A04-9B39-AFB14283A306}">
      <dsp:nvSpPr>
        <dsp:cNvPr id="0" name=""/>
        <dsp:cNvSpPr/>
      </dsp:nvSpPr>
      <dsp:spPr>
        <a:xfrm>
          <a:off x="9087470" y="-591430"/>
          <a:ext cx="4590013" cy="4590013"/>
        </a:xfrm>
        <a:prstGeom prst="blockArc">
          <a:avLst>
            <a:gd name="adj1" fmla="val 8100000"/>
            <a:gd name="adj2" fmla="val 13500000"/>
            <a:gd name="adj3" fmla="val 471"/>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AF36E1-5D5D-491C-91F3-D6E2B10A4657}">
      <dsp:nvSpPr>
        <dsp:cNvPr id="0" name=""/>
        <dsp:cNvSpPr/>
      </dsp:nvSpPr>
      <dsp:spPr>
        <a:xfrm>
          <a:off x="44812" y="340715"/>
          <a:ext cx="9306361" cy="68143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1280" tIns="81280" rIns="540886" bIns="81280" numCol="1" spcCol="1270" anchor="ctr" anchorCtr="0">
          <a:noAutofit/>
        </a:bodyPr>
        <a:lstStyle/>
        <a:p>
          <a:pPr marL="0" lvl="0" indent="0" algn="r" defTabSz="1422400" rtl="1">
            <a:lnSpc>
              <a:spcPct val="90000"/>
            </a:lnSpc>
            <a:spcBef>
              <a:spcPct val="0"/>
            </a:spcBef>
            <a:spcAft>
              <a:spcPct val="35000"/>
            </a:spcAft>
            <a:buNone/>
          </a:pPr>
          <a:r>
            <a:rPr lang="ar-SA" sz="3200" kern="1200" dirty="0"/>
            <a:t>يضمن استمرارية المؤسسة بعد الأزمة</a:t>
          </a:r>
          <a:endParaRPr lang="ar-SY" sz="3200" b="0" kern="1200" dirty="0">
            <a:solidFill>
              <a:schemeClr val="tx1"/>
            </a:solidFill>
            <a:effectLst/>
            <a:latin typeface="Times New Roman"/>
            <a:cs typeface="+mj-cs"/>
          </a:endParaRPr>
        </a:p>
      </dsp:txBody>
      <dsp:txXfrm>
        <a:off x="44812" y="340715"/>
        <a:ext cx="9306361" cy="681430"/>
      </dsp:txXfrm>
    </dsp:sp>
    <dsp:sp modelId="{DD5D6645-6B82-4B60-B9B8-4B53C4304DF4}">
      <dsp:nvSpPr>
        <dsp:cNvPr id="0" name=""/>
        <dsp:cNvSpPr/>
      </dsp:nvSpPr>
      <dsp:spPr>
        <a:xfrm>
          <a:off x="8925279" y="255536"/>
          <a:ext cx="851788" cy="851788"/>
        </a:xfrm>
        <a:prstGeom prst="ellipse">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5C035FAA-35DD-438A-96DE-85D1061ADA9F}">
      <dsp:nvSpPr>
        <dsp:cNvPr id="0" name=""/>
        <dsp:cNvSpPr/>
      </dsp:nvSpPr>
      <dsp:spPr>
        <a:xfrm>
          <a:off x="44812" y="1362861"/>
          <a:ext cx="9058661" cy="681430"/>
        </a:xfrm>
        <a:prstGeom prst="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1280" tIns="81280" rIns="540886" bIns="81280" numCol="1" spcCol="1270" anchor="ctr" anchorCtr="0">
          <a:noAutofit/>
        </a:bodyPr>
        <a:lstStyle/>
        <a:p>
          <a:pPr marL="0" lvl="0" indent="0" algn="r" defTabSz="1422400" rtl="1">
            <a:lnSpc>
              <a:spcPct val="90000"/>
            </a:lnSpc>
            <a:spcBef>
              <a:spcPct val="0"/>
            </a:spcBef>
            <a:spcAft>
              <a:spcPct val="35000"/>
            </a:spcAft>
            <a:buNone/>
          </a:pPr>
          <a:r>
            <a:rPr lang="ar-SA" sz="3200" kern="1200" dirty="0"/>
            <a:t>يعيد الثقة لدى الموظفين والعملاء وأصحاب المصلحة</a:t>
          </a:r>
          <a:r>
            <a:rPr lang="en-US" sz="3200" kern="1200" dirty="0"/>
            <a:t>.</a:t>
          </a:r>
          <a:endParaRPr lang="ar-SY" sz="3200" b="0" kern="1200" dirty="0">
            <a:solidFill>
              <a:schemeClr val="tx1"/>
            </a:solidFill>
            <a:effectLst/>
            <a:latin typeface="Times New Roman"/>
            <a:cs typeface="+mj-cs"/>
          </a:endParaRPr>
        </a:p>
      </dsp:txBody>
      <dsp:txXfrm>
        <a:off x="44812" y="1362861"/>
        <a:ext cx="9058661" cy="681430"/>
      </dsp:txXfrm>
    </dsp:sp>
    <dsp:sp modelId="{2C63DB5C-F089-4681-95F4-C8F0056E4F4D}">
      <dsp:nvSpPr>
        <dsp:cNvPr id="0" name=""/>
        <dsp:cNvSpPr/>
      </dsp:nvSpPr>
      <dsp:spPr>
        <a:xfrm>
          <a:off x="8677579" y="1277682"/>
          <a:ext cx="851788" cy="851788"/>
        </a:xfrm>
        <a:prstGeom prst="ellipse">
          <a:avLst/>
        </a:prstGeom>
        <a:solidFill>
          <a:schemeClr val="lt1">
            <a:hueOff val="0"/>
            <a:satOff val="0"/>
            <a:lumOff val="0"/>
            <a:alphaOff val="0"/>
          </a:schemeClr>
        </a:solidFill>
        <a:ln w="6350" cap="flat" cmpd="sng" algn="ctr">
          <a:solidFill>
            <a:schemeClr val="accent5">
              <a:hueOff val="-3379271"/>
              <a:satOff val="-8710"/>
              <a:lumOff val="-5883"/>
              <a:alphaOff val="0"/>
            </a:schemeClr>
          </a:solidFill>
          <a:prstDash val="solid"/>
          <a:miter lim="800000"/>
        </a:ln>
        <a:effectLst/>
      </dsp:spPr>
      <dsp:style>
        <a:lnRef idx="1">
          <a:scrgbClr r="0" g="0" b="0"/>
        </a:lnRef>
        <a:fillRef idx="1">
          <a:scrgbClr r="0" g="0" b="0"/>
        </a:fillRef>
        <a:effectRef idx="2">
          <a:scrgbClr r="0" g="0" b="0"/>
        </a:effectRef>
        <a:fontRef idx="minor"/>
      </dsp:style>
    </dsp:sp>
    <dsp:sp modelId="{EC9911B3-C4E1-4481-A6B5-FCB9CE915E47}">
      <dsp:nvSpPr>
        <dsp:cNvPr id="0" name=""/>
        <dsp:cNvSpPr/>
      </dsp:nvSpPr>
      <dsp:spPr>
        <a:xfrm>
          <a:off x="0" y="2451916"/>
          <a:ext cx="9306361" cy="681430"/>
        </a:xfrm>
        <a:prstGeom prst="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1280" tIns="81280" rIns="540886" bIns="81280" numCol="1" spcCol="1270" anchor="ctr" anchorCtr="0">
          <a:noAutofit/>
        </a:bodyPr>
        <a:lstStyle/>
        <a:p>
          <a:pPr marL="0" lvl="0" indent="0" algn="r" defTabSz="1422400" rtl="1">
            <a:lnSpc>
              <a:spcPct val="90000"/>
            </a:lnSpc>
            <a:spcBef>
              <a:spcPct val="0"/>
            </a:spcBef>
            <a:spcAft>
              <a:spcPct val="35000"/>
            </a:spcAft>
            <a:buNone/>
          </a:pPr>
          <a:r>
            <a:rPr lang="ar-SA" sz="3200" kern="1200" dirty="0"/>
            <a:t>يهيئ المؤسسة للانطلاق مجددًا بشكل أقوى</a:t>
          </a:r>
          <a:r>
            <a:rPr lang="en-US" sz="3200" kern="1200" dirty="0"/>
            <a:t>.</a:t>
          </a:r>
          <a:endParaRPr lang="ar-SY" sz="3200" b="0" kern="1200" dirty="0">
            <a:solidFill>
              <a:schemeClr val="tx1"/>
            </a:solidFill>
            <a:effectLst/>
            <a:latin typeface="Times New Roman"/>
            <a:cs typeface="+mj-cs"/>
          </a:endParaRPr>
        </a:p>
      </dsp:txBody>
      <dsp:txXfrm>
        <a:off x="0" y="2451916"/>
        <a:ext cx="9306361" cy="681430"/>
      </dsp:txXfrm>
    </dsp:sp>
    <dsp:sp modelId="{0368ACDA-CB95-4265-8F5D-2404703C98DC}">
      <dsp:nvSpPr>
        <dsp:cNvPr id="0" name=""/>
        <dsp:cNvSpPr/>
      </dsp:nvSpPr>
      <dsp:spPr>
        <a:xfrm>
          <a:off x="8925279" y="2299828"/>
          <a:ext cx="851788" cy="851788"/>
        </a:xfrm>
        <a:prstGeom prst="ellipse">
          <a:avLst/>
        </a:prstGeom>
        <a:solidFill>
          <a:schemeClr val="lt1">
            <a:hueOff val="0"/>
            <a:satOff val="0"/>
            <a:lumOff val="0"/>
            <a:alphaOff val="0"/>
          </a:schemeClr>
        </a:solid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1">
          <a:scrgbClr r="0" g="0" b="0"/>
        </a:fillRef>
        <a:effectRef idx="2">
          <a:scrgbClr r="0" g="0" b="0"/>
        </a:effectRef>
        <a:fontRef idx="minor"/>
      </dsp:style>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0A4CB0-10BD-453A-AD0F-B1C1E3D52491}">
      <dsp:nvSpPr>
        <dsp:cNvPr id="0" name=""/>
        <dsp:cNvSpPr/>
      </dsp:nvSpPr>
      <dsp:spPr>
        <a:xfrm>
          <a:off x="2597328" y="0"/>
          <a:ext cx="4083120" cy="4083120"/>
        </a:xfrm>
        <a:prstGeom prst="triangl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FDB1BD98-AF54-4569-B484-AA2326B6328F}">
      <dsp:nvSpPr>
        <dsp:cNvPr id="0" name=""/>
        <dsp:cNvSpPr/>
      </dsp:nvSpPr>
      <dsp:spPr>
        <a:xfrm>
          <a:off x="911691" y="408710"/>
          <a:ext cx="10108422" cy="725710"/>
        </a:xfrm>
        <a:prstGeom prst="round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a:cs typeface="+mj-cs"/>
            </a:rPr>
            <a:t>تقييم حجم الأضرار والخسائر</a:t>
          </a:r>
          <a:endParaRPr lang="ar-SY" sz="3200" b="0" kern="1200" dirty="0">
            <a:effectLst/>
            <a:latin typeface="Times New Roman"/>
            <a:cs typeface="+mj-cs"/>
          </a:endParaRPr>
        </a:p>
      </dsp:txBody>
      <dsp:txXfrm>
        <a:off x="947117" y="444136"/>
        <a:ext cx="10037570" cy="654858"/>
      </dsp:txXfrm>
    </dsp:sp>
    <dsp:sp modelId="{981D0E9B-4F47-4904-BC9E-0E365B10DE14}">
      <dsp:nvSpPr>
        <dsp:cNvPr id="0" name=""/>
        <dsp:cNvSpPr/>
      </dsp:nvSpPr>
      <dsp:spPr>
        <a:xfrm>
          <a:off x="911691" y="1225135"/>
          <a:ext cx="10108422" cy="725710"/>
        </a:xfrm>
        <a:prstGeom prst="roundRect">
          <a:avLst/>
        </a:prstGeom>
        <a:solidFill>
          <a:schemeClr val="lt1">
            <a:alpha val="90000"/>
            <a:hueOff val="0"/>
            <a:satOff val="0"/>
            <a:lumOff val="0"/>
            <a:alphaOff val="0"/>
          </a:schemeClr>
        </a:solidFill>
        <a:ln w="6350" cap="flat" cmpd="sng" algn="ctr">
          <a:solidFill>
            <a:schemeClr val="accent4">
              <a:hueOff val="3266964"/>
              <a:satOff val="-13592"/>
              <a:lumOff val="3203"/>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a:cs typeface="+mj-cs"/>
            </a:rPr>
            <a:t>وضع خطة إصلاح شاملة</a:t>
          </a:r>
          <a:r>
            <a:rPr lang="en-US" sz="3200" kern="1200">
              <a:cs typeface="+mj-cs"/>
            </a:rPr>
            <a:t>.</a:t>
          </a:r>
          <a:endParaRPr lang="ar-SY" sz="3200" b="0" kern="1200" dirty="0">
            <a:effectLst/>
            <a:latin typeface="Times New Roman"/>
            <a:cs typeface="+mj-cs"/>
          </a:endParaRPr>
        </a:p>
      </dsp:txBody>
      <dsp:txXfrm>
        <a:off x="947117" y="1260561"/>
        <a:ext cx="10037570" cy="654858"/>
      </dsp:txXfrm>
    </dsp:sp>
    <dsp:sp modelId="{204829C4-9E39-4F96-8867-2F8041B57695}">
      <dsp:nvSpPr>
        <dsp:cNvPr id="0" name=""/>
        <dsp:cNvSpPr/>
      </dsp:nvSpPr>
      <dsp:spPr>
        <a:xfrm>
          <a:off x="911691" y="2041560"/>
          <a:ext cx="10108422" cy="725710"/>
        </a:xfrm>
        <a:prstGeom prst="roundRect">
          <a:avLst/>
        </a:prstGeom>
        <a:solidFill>
          <a:schemeClr val="lt1">
            <a:alpha val="90000"/>
            <a:hueOff val="0"/>
            <a:satOff val="0"/>
            <a:lumOff val="0"/>
            <a:alphaOff val="0"/>
          </a:schemeClr>
        </a:solidFill>
        <a:ln w="6350" cap="flat" cmpd="sng" algn="ctr">
          <a:solidFill>
            <a:schemeClr val="accent4">
              <a:hueOff val="6533927"/>
              <a:satOff val="-27185"/>
              <a:lumOff val="6405"/>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a:cs typeface="+mj-cs"/>
            </a:rPr>
            <a:t>إعادة تشغيل العمليات الأساسية</a:t>
          </a:r>
          <a:r>
            <a:rPr lang="en-US" sz="3200" kern="1200">
              <a:cs typeface="+mj-cs"/>
            </a:rPr>
            <a:t>.</a:t>
          </a:r>
          <a:endParaRPr lang="ar-SY" sz="3200" b="0" kern="1200" dirty="0">
            <a:effectLst/>
            <a:latin typeface="Times New Roman"/>
            <a:cs typeface="+mj-cs"/>
          </a:endParaRPr>
        </a:p>
      </dsp:txBody>
      <dsp:txXfrm>
        <a:off x="947117" y="2076986"/>
        <a:ext cx="10037570" cy="654858"/>
      </dsp:txXfrm>
    </dsp:sp>
    <dsp:sp modelId="{3C4E2106-077F-4A00-B05C-C80AD801E796}">
      <dsp:nvSpPr>
        <dsp:cNvPr id="0" name=""/>
        <dsp:cNvSpPr/>
      </dsp:nvSpPr>
      <dsp:spPr>
        <a:xfrm>
          <a:off x="911691" y="2857984"/>
          <a:ext cx="10108422" cy="725710"/>
        </a:xfrm>
        <a:prstGeom prst="roundRect">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متابعة الأداء وضمان الاستقرار</a:t>
          </a:r>
          <a:r>
            <a:rPr lang="en-US" sz="3200" kern="1200" dirty="0">
              <a:cs typeface="+mj-cs"/>
            </a:rPr>
            <a:t>.</a:t>
          </a:r>
          <a:endParaRPr lang="ar-SY" sz="3200" b="0" kern="1200" dirty="0">
            <a:effectLst/>
            <a:latin typeface="Times New Roman"/>
            <a:cs typeface="+mj-cs"/>
          </a:endParaRPr>
        </a:p>
      </dsp:txBody>
      <dsp:txXfrm>
        <a:off x="947117" y="2893410"/>
        <a:ext cx="10037570" cy="654858"/>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1485755" cy="1612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113567" y="315904"/>
          <a:ext cx="11359535" cy="18892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894" tIns="0" rIns="303894"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مؤسسة مالية تعرضت لهجوم إلكتروني، قامت بإصلاح الأنظمة، تعويض العملاء، وإطلاق حملة إعلامية لإعادة بناء الثقة.	</a:t>
          </a:r>
          <a:endParaRPr lang="ar-SY" sz="2800" b="0" kern="1200" dirty="0">
            <a:solidFill>
              <a:schemeClr val="tx1"/>
            </a:solidFill>
            <a:effectLst/>
            <a:latin typeface="Times New Roman"/>
            <a:cs typeface="Times New Roman"/>
          </a:endParaRPr>
        </a:p>
      </dsp:txBody>
      <dsp:txXfrm>
        <a:off x="205794" y="408131"/>
        <a:ext cx="11175081" cy="1704826"/>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A31231-B1B9-4215-B608-AC265F9CB2A3}">
      <dsp:nvSpPr>
        <dsp:cNvPr id="0" name=""/>
        <dsp:cNvSpPr/>
      </dsp:nvSpPr>
      <dsp:spPr>
        <a:xfrm>
          <a:off x="0" y="782361"/>
          <a:ext cx="3070716" cy="1842429"/>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solidFill>
                <a:schemeClr val="tx1"/>
              </a:solidFill>
            </a:rPr>
            <a:t>يحول الأزمة إلى تجربة تعليمية</a:t>
          </a:r>
          <a:endParaRPr lang="ar-SY" sz="3200" b="0" kern="1200" dirty="0">
            <a:solidFill>
              <a:schemeClr val="tx1"/>
            </a:solidFill>
            <a:effectLst/>
            <a:latin typeface="Times New Roman"/>
            <a:cs typeface="+mj-cs"/>
          </a:endParaRPr>
        </a:p>
      </dsp:txBody>
      <dsp:txXfrm>
        <a:off x="0" y="782361"/>
        <a:ext cx="3070716" cy="1842429"/>
      </dsp:txXfrm>
    </dsp:sp>
    <dsp:sp modelId="{D41D79A6-377F-4CFE-BAB1-150595CB5136}">
      <dsp:nvSpPr>
        <dsp:cNvPr id="0" name=""/>
        <dsp:cNvSpPr/>
      </dsp:nvSpPr>
      <dsp:spPr>
        <a:xfrm>
          <a:off x="3377788" y="782361"/>
          <a:ext cx="3070716" cy="1842429"/>
        </a:xfrm>
        <a:prstGeom prst="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solidFill>
                <a:schemeClr val="tx1"/>
              </a:solidFill>
            </a:rPr>
            <a:t>يعزز قدرة المؤسسة على مواجهة الأزمات المستقبلية</a:t>
          </a:r>
          <a:endParaRPr lang="ar-SY" sz="3200" b="0" kern="1200" dirty="0">
            <a:solidFill>
              <a:schemeClr val="tx1"/>
            </a:solidFill>
            <a:effectLst/>
            <a:latin typeface="Times New Roman"/>
            <a:cs typeface="+mj-cs"/>
          </a:endParaRPr>
        </a:p>
      </dsp:txBody>
      <dsp:txXfrm>
        <a:off x="3377788" y="782361"/>
        <a:ext cx="3070716" cy="1842429"/>
      </dsp:txXfrm>
    </dsp:sp>
    <dsp:sp modelId="{59D4FA40-16F7-41D5-A8DB-3EE9A142CBE0}">
      <dsp:nvSpPr>
        <dsp:cNvPr id="0" name=""/>
        <dsp:cNvSpPr/>
      </dsp:nvSpPr>
      <dsp:spPr>
        <a:xfrm>
          <a:off x="6729444" y="782361"/>
          <a:ext cx="3070716" cy="1842429"/>
        </a:xfrm>
        <a:prstGeom prst="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solidFill>
                <a:schemeClr val="tx1"/>
              </a:solidFill>
            </a:rPr>
            <a:t>يساهم في تطوير السياسات والإجراءات</a:t>
          </a:r>
          <a:endParaRPr lang="ar-SY" sz="3200" b="0" kern="1200" dirty="0">
            <a:solidFill>
              <a:schemeClr val="tx1"/>
            </a:solidFill>
            <a:effectLst/>
            <a:latin typeface="Times New Roman"/>
            <a:cs typeface="+mj-cs"/>
          </a:endParaRPr>
        </a:p>
      </dsp:txBody>
      <dsp:txXfrm>
        <a:off x="6729444" y="782361"/>
        <a:ext cx="3070716" cy="1842429"/>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0A4CB0-10BD-453A-AD0F-B1C1E3D52491}">
      <dsp:nvSpPr>
        <dsp:cNvPr id="0" name=""/>
        <dsp:cNvSpPr/>
      </dsp:nvSpPr>
      <dsp:spPr>
        <a:xfrm>
          <a:off x="2597328" y="0"/>
          <a:ext cx="4083120" cy="4083120"/>
        </a:xfrm>
        <a:prstGeom prst="triangl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FDB1BD98-AF54-4569-B484-AA2326B6328F}">
      <dsp:nvSpPr>
        <dsp:cNvPr id="0" name=""/>
        <dsp:cNvSpPr/>
      </dsp:nvSpPr>
      <dsp:spPr>
        <a:xfrm>
          <a:off x="911691" y="410505"/>
          <a:ext cx="10108422" cy="966551"/>
        </a:xfrm>
        <a:prstGeom prst="round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عقد جلسات مراجعة بعد الأزمة (</a:t>
          </a:r>
          <a:r>
            <a:rPr lang="en-US" sz="3200" kern="1200" dirty="0">
              <a:cs typeface="+mj-cs"/>
            </a:rPr>
            <a:t>Post-Crisis Review).</a:t>
          </a:r>
          <a:endParaRPr lang="ar-SY" sz="3200" b="0" kern="1200" dirty="0">
            <a:effectLst/>
            <a:latin typeface="Times New Roman"/>
            <a:cs typeface="+mj-cs"/>
          </a:endParaRPr>
        </a:p>
      </dsp:txBody>
      <dsp:txXfrm>
        <a:off x="958874" y="457688"/>
        <a:ext cx="10014056" cy="872185"/>
      </dsp:txXfrm>
    </dsp:sp>
    <dsp:sp modelId="{981D0E9B-4F47-4904-BC9E-0E365B10DE14}">
      <dsp:nvSpPr>
        <dsp:cNvPr id="0" name=""/>
        <dsp:cNvSpPr/>
      </dsp:nvSpPr>
      <dsp:spPr>
        <a:xfrm>
          <a:off x="911691" y="1497875"/>
          <a:ext cx="10108422" cy="966551"/>
        </a:xfrm>
        <a:prstGeom prst="roundRect">
          <a:avLst/>
        </a:prstGeom>
        <a:solidFill>
          <a:schemeClr val="lt1">
            <a:alpha val="90000"/>
            <a:hueOff val="0"/>
            <a:satOff val="0"/>
            <a:lumOff val="0"/>
            <a:alphaOff val="0"/>
          </a:schemeClr>
        </a:solidFill>
        <a:ln w="6350" cap="flat" cmpd="sng" algn="ctr">
          <a:solidFill>
            <a:schemeClr val="accent4">
              <a:hueOff val="4900445"/>
              <a:satOff val="-20388"/>
              <a:lumOff val="4804"/>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توثيق الأخطاء والنجاحات</a:t>
          </a:r>
          <a:r>
            <a:rPr lang="en-US" sz="3200" kern="1200" dirty="0">
              <a:cs typeface="+mj-cs"/>
            </a:rPr>
            <a:t>.</a:t>
          </a:r>
          <a:endParaRPr lang="ar-SY" sz="3200" b="0" kern="1200" dirty="0">
            <a:effectLst/>
            <a:latin typeface="Times New Roman"/>
            <a:cs typeface="+mj-cs"/>
          </a:endParaRPr>
        </a:p>
      </dsp:txBody>
      <dsp:txXfrm>
        <a:off x="958874" y="1545058"/>
        <a:ext cx="10014056" cy="872185"/>
      </dsp:txXfrm>
    </dsp:sp>
    <dsp:sp modelId="{204829C4-9E39-4F96-8867-2F8041B57695}">
      <dsp:nvSpPr>
        <dsp:cNvPr id="0" name=""/>
        <dsp:cNvSpPr/>
      </dsp:nvSpPr>
      <dsp:spPr>
        <a:xfrm>
          <a:off x="911691" y="2585244"/>
          <a:ext cx="10108422" cy="966551"/>
        </a:xfrm>
        <a:prstGeom prst="roundRect">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إدماج الدروس المستفادة في الخطط المستقبلية</a:t>
          </a:r>
          <a:r>
            <a:rPr lang="en-US" sz="3200" kern="1200" dirty="0">
              <a:cs typeface="+mj-cs"/>
            </a:rPr>
            <a:t>.</a:t>
          </a:r>
          <a:endParaRPr lang="ar-SY" sz="3200" b="0" kern="1200" dirty="0">
            <a:effectLst/>
            <a:latin typeface="Times New Roman"/>
            <a:cs typeface="+mj-cs"/>
          </a:endParaRPr>
        </a:p>
      </dsp:txBody>
      <dsp:txXfrm>
        <a:off x="958874" y="2632427"/>
        <a:ext cx="10014056" cy="872185"/>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1485755" cy="1612800"/>
        </a:xfrm>
        <a:prstGeom prst="rect">
          <a:avLst/>
        </a:prstGeom>
        <a:solidFill>
          <a:schemeClr val="lt1">
            <a:alpha val="90000"/>
            <a:hueOff val="0"/>
            <a:satOff val="0"/>
            <a:lumOff val="0"/>
            <a:alphaOff val="0"/>
          </a:schemeClr>
        </a:solidFill>
        <a:ln w="12700" cap="flat" cmpd="sng" algn="ctr">
          <a:solidFill>
            <a:schemeClr val="accent5">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113567" y="315904"/>
          <a:ext cx="11359535" cy="1889280"/>
        </a:xfrm>
        <a:prstGeom prst="roundRect">
          <a:avLst/>
        </a:prstGeom>
        <a:solidFill>
          <a:schemeClr val="accent5">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894" tIns="0" rIns="303894"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شركة طيران واجهت أزمة تشغيلية، فقامت بتحليل أسبابها وأدخلت تحسينات على إجراءات السلامة والتدريب.	</a:t>
          </a:r>
          <a:endParaRPr lang="ar-SY" sz="2800" b="0" kern="1200" dirty="0">
            <a:solidFill>
              <a:schemeClr val="tx1"/>
            </a:solidFill>
            <a:effectLst/>
            <a:latin typeface="Times New Roman"/>
            <a:cs typeface="Times New Roman"/>
          </a:endParaRPr>
        </a:p>
      </dsp:txBody>
      <dsp:txXfrm>
        <a:off x="205794" y="408131"/>
        <a:ext cx="11175081" cy="1704826"/>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7C0C4-C12E-483F-B463-B4D3628336AF}">
      <dsp:nvSpPr>
        <dsp:cNvPr id="0" name=""/>
        <dsp:cNvSpPr/>
      </dsp:nvSpPr>
      <dsp:spPr>
        <a:xfrm>
          <a:off x="491314" y="134690"/>
          <a:ext cx="8843663" cy="803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b" anchorCtr="0">
          <a:noAutofit/>
        </a:bodyPr>
        <a:lstStyle/>
        <a:p>
          <a:pPr marL="0" lvl="0" indent="0" algn="r" defTabSz="1422400" rtl="1">
            <a:lnSpc>
              <a:spcPct val="90000"/>
            </a:lnSpc>
            <a:spcBef>
              <a:spcPct val="0"/>
            </a:spcBef>
            <a:spcAft>
              <a:spcPct val="35000"/>
            </a:spcAft>
            <a:buNone/>
          </a:pPr>
          <a:r>
            <a:rPr lang="ar-SA" sz="3200" kern="1200" dirty="0"/>
            <a:t>تعزيز الابتكار</a:t>
          </a:r>
          <a:endParaRPr lang="ar-SY" sz="3200" b="0" kern="1200" dirty="0">
            <a:solidFill>
              <a:schemeClr val="tx1"/>
            </a:solidFill>
            <a:effectLst/>
            <a:latin typeface="Times New Roman"/>
            <a:cs typeface="+mj-cs"/>
          </a:endParaRPr>
        </a:p>
      </dsp:txBody>
      <dsp:txXfrm>
        <a:off x="491314" y="134690"/>
        <a:ext cx="8843663" cy="803969"/>
      </dsp:txXfrm>
    </dsp:sp>
    <dsp:sp modelId="{36984EE0-3C32-45E4-811D-804773E22B3A}">
      <dsp:nvSpPr>
        <dsp:cNvPr id="0" name=""/>
        <dsp:cNvSpPr/>
      </dsp:nvSpPr>
      <dsp:spPr>
        <a:xfrm>
          <a:off x="491314" y="938659"/>
          <a:ext cx="1179155" cy="196525"/>
        </a:xfrm>
        <a:prstGeom prst="parallelogram">
          <a:avLst>
            <a:gd name="adj" fmla="val 14084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C827488-3A05-4D60-ACFC-46336827031A}">
      <dsp:nvSpPr>
        <dsp:cNvPr id="0" name=""/>
        <dsp:cNvSpPr/>
      </dsp:nvSpPr>
      <dsp:spPr>
        <a:xfrm>
          <a:off x="1739253" y="938659"/>
          <a:ext cx="1179155" cy="196525"/>
        </a:xfrm>
        <a:prstGeom prst="parallelogram">
          <a:avLst>
            <a:gd name="adj" fmla="val 140840"/>
          </a:avLst>
        </a:prstGeom>
        <a:gradFill rotWithShape="0">
          <a:gsLst>
            <a:gs pos="0">
              <a:schemeClr val="accent5">
                <a:hueOff val="-337927"/>
                <a:satOff val="-871"/>
                <a:lumOff val="-588"/>
                <a:alphaOff val="0"/>
                <a:satMod val="103000"/>
                <a:lumMod val="102000"/>
                <a:tint val="94000"/>
              </a:schemeClr>
            </a:gs>
            <a:gs pos="50000">
              <a:schemeClr val="accent5">
                <a:hueOff val="-337927"/>
                <a:satOff val="-871"/>
                <a:lumOff val="-588"/>
                <a:alphaOff val="0"/>
                <a:satMod val="110000"/>
                <a:lumMod val="100000"/>
                <a:shade val="100000"/>
              </a:schemeClr>
            </a:gs>
            <a:gs pos="100000">
              <a:schemeClr val="accent5">
                <a:hueOff val="-337927"/>
                <a:satOff val="-871"/>
                <a:lumOff val="-588"/>
                <a:alphaOff val="0"/>
                <a:lumMod val="99000"/>
                <a:satMod val="120000"/>
                <a:shade val="78000"/>
              </a:schemeClr>
            </a:gs>
          </a:gsLst>
          <a:lin ang="5400000" scaled="0"/>
        </a:gradFill>
        <a:ln w="6350" cap="flat" cmpd="sng" algn="ctr">
          <a:solidFill>
            <a:schemeClr val="accent5">
              <a:hueOff val="-337927"/>
              <a:satOff val="-871"/>
              <a:lumOff val="-58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0F18918-F320-4A1E-A416-5B51421CAB4F}">
      <dsp:nvSpPr>
        <dsp:cNvPr id="0" name=""/>
        <dsp:cNvSpPr/>
      </dsp:nvSpPr>
      <dsp:spPr>
        <a:xfrm>
          <a:off x="2987193" y="938659"/>
          <a:ext cx="1179155" cy="196525"/>
        </a:xfrm>
        <a:prstGeom prst="parallelogram">
          <a:avLst>
            <a:gd name="adj" fmla="val 140840"/>
          </a:avLst>
        </a:prstGeom>
        <a:gradFill rotWithShape="0">
          <a:gsLst>
            <a:gs pos="0">
              <a:schemeClr val="accent5">
                <a:hueOff val="-675854"/>
                <a:satOff val="-1742"/>
                <a:lumOff val="-1177"/>
                <a:alphaOff val="0"/>
                <a:satMod val="103000"/>
                <a:lumMod val="102000"/>
                <a:tint val="94000"/>
              </a:schemeClr>
            </a:gs>
            <a:gs pos="50000">
              <a:schemeClr val="accent5">
                <a:hueOff val="-675854"/>
                <a:satOff val="-1742"/>
                <a:lumOff val="-1177"/>
                <a:alphaOff val="0"/>
                <a:satMod val="110000"/>
                <a:lumMod val="100000"/>
                <a:shade val="100000"/>
              </a:schemeClr>
            </a:gs>
            <a:gs pos="100000">
              <a:schemeClr val="accent5">
                <a:hueOff val="-675854"/>
                <a:satOff val="-1742"/>
                <a:lumOff val="-1177"/>
                <a:alphaOff val="0"/>
                <a:lumMod val="99000"/>
                <a:satMod val="120000"/>
                <a:shade val="78000"/>
              </a:schemeClr>
            </a:gs>
          </a:gsLst>
          <a:lin ang="5400000" scaled="0"/>
        </a:gradFill>
        <a:ln w="6350" cap="flat" cmpd="sng" algn="ctr">
          <a:solidFill>
            <a:schemeClr val="accent5">
              <a:hueOff val="-675854"/>
              <a:satOff val="-1742"/>
              <a:lumOff val="-117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0CC5D25B-3110-460E-BB10-DD1E24FA060A}">
      <dsp:nvSpPr>
        <dsp:cNvPr id="0" name=""/>
        <dsp:cNvSpPr/>
      </dsp:nvSpPr>
      <dsp:spPr>
        <a:xfrm>
          <a:off x="4235132" y="938659"/>
          <a:ext cx="1179155" cy="196525"/>
        </a:xfrm>
        <a:prstGeom prst="parallelogram">
          <a:avLst>
            <a:gd name="adj" fmla="val 140840"/>
          </a:avLst>
        </a:prstGeom>
        <a:gradFill rotWithShape="0">
          <a:gsLst>
            <a:gs pos="0">
              <a:schemeClr val="accent5">
                <a:hueOff val="-1013782"/>
                <a:satOff val="-2613"/>
                <a:lumOff val="-1765"/>
                <a:alphaOff val="0"/>
                <a:satMod val="103000"/>
                <a:lumMod val="102000"/>
                <a:tint val="94000"/>
              </a:schemeClr>
            </a:gs>
            <a:gs pos="50000">
              <a:schemeClr val="accent5">
                <a:hueOff val="-1013782"/>
                <a:satOff val="-2613"/>
                <a:lumOff val="-1765"/>
                <a:alphaOff val="0"/>
                <a:satMod val="110000"/>
                <a:lumMod val="100000"/>
                <a:shade val="100000"/>
              </a:schemeClr>
            </a:gs>
            <a:gs pos="100000">
              <a:schemeClr val="accent5">
                <a:hueOff val="-1013782"/>
                <a:satOff val="-2613"/>
                <a:lumOff val="-1765"/>
                <a:alphaOff val="0"/>
                <a:lumMod val="99000"/>
                <a:satMod val="120000"/>
                <a:shade val="78000"/>
              </a:schemeClr>
            </a:gs>
          </a:gsLst>
          <a:lin ang="5400000" scaled="0"/>
        </a:gradFill>
        <a:ln w="6350" cap="flat" cmpd="sng" algn="ctr">
          <a:solidFill>
            <a:schemeClr val="accent5">
              <a:hueOff val="-1013782"/>
              <a:satOff val="-2613"/>
              <a:lumOff val="-1765"/>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B7C3E30C-8D04-40CF-BC1A-79F403CBA801}">
      <dsp:nvSpPr>
        <dsp:cNvPr id="0" name=""/>
        <dsp:cNvSpPr/>
      </dsp:nvSpPr>
      <dsp:spPr>
        <a:xfrm>
          <a:off x="5483071" y="938659"/>
          <a:ext cx="1179155" cy="196525"/>
        </a:xfrm>
        <a:prstGeom prst="parallelogram">
          <a:avLst>
            <a:gd name="adj" fmla="val 140840"/>
          </a:avLst>
        </a:prstGeom>
        <a:gradFill rotWithShape="0">
          <a:gsLst>
            <a:gs pos="0">
              <a:schemeClr val="accent5">
                <a:hueOff val="-1351709"/>
                <a:satOff val="-3484"/>
                <a:lumOff val="-2353"/>
                <a:alphaOff val="0"/>
                <a:satMod val="103000"/>
                <a:lumMod val="102000"/>
                <a:tint val="94000"/>
              </a:schemeClr>
            </a:gs>
            <a:gs pos="50000">
              <a:schemeClr val="accent5">
                <a:hueOff val="-1351709"/>
                <a:satOff val="-3484"/>
                <a:lumOff val="-2353"/>
                <a:alphaOff val="0"/>
                <a:satMod val="110000"/>
                <a:lumMod val="100000"/>
                <a:shade val="100000"/>
              </a:schemeClr>
            </a:gs>
            <a:gs pos="100000">
              <a:schemeClr val="accent5">
                <a:hueOff val="-1351709"/>
                <a:satOff val="-3484"/>
                <a:lumOff val="-2353"/>
                <a:alphaOff val="0"/>
                <a:lumMod val="99000"/>
                <a:satMod val="120000"/>
                <a:shade val="78000"/>
              </a:schemeClr>
            </a:gs>
          </a:gsLst>
          <a:lin ang="5400000" scaled="0"/>
        </a:gradFill>
        <a:ln w="6350" cap="flat" cmpd="sng" algn="ctr">
          <a:solidFill>
            <a:schemeClr val="accent5">
              <a:hueOff val="-1351709"/>
              <a:satOff val="-3484"/>
              <a:lumOff val="-2353"/>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2B3F1BB-79DC-4113-A368-646D1C8AC62E}">
      <dsp:nvSpPr>
        <dsp:cNvPr id="0" name=""/>
        <dsp:cNvSpPr/>
      </dsp:nvSpPr>
      <dsp:spPr>
        <a:xfrm>
          <a:off x="6731010" y="938659"/>
          <a:ext cx="1179155" cy="196525"/>
        </a:xfrm>
        <a:prstGeom prst="parallelogram">
          <a:avLst>
            <a:gd name="adj" fmla="val 140840"/>
          </a:avLst>
        </a:prstGeom>
        <a:gradFill rotWithShape="0">
          <a:gsLst>
            <a:gs pos="0">
              <a:schemeClr val="accent5">
                <a:hueOff val="-1689636"/>
                <a:satOff val="-4355"/>
                <a:lumOff val="-2941"/>
                <a:alphaOff val="0"/>
                <a:satMod val="103000"/>
                <a:lumMod val="102000"/>
                <a:tint val="94000"/>
              </a:schemeClr>
            </a:gs>
            <a:gs pos="50000">
              <a:schemeClr val="accent5">
                <a:hueOff val="-1689636"/>
                <a:satOff val="-4355"/>
                <a:lumOff val="-2941"/>
                <a:alphaOff val="0"/>
                <a:satMod val="110000"/>
                <a:lumMod val="100000"/>
                <a:shade val="100000"/>
              </a:schemeClr>
            </a:gs>
            <a:gs pos="100000">
              <a:schemeClr val="accent5">
                <a:hueOff val="-1689636"/>
                <a:satOff val="-4355"/>
                <a:lumOff val="-2941"/>
                <a:alphaOff val="0"/>
                <a:lumMod val="99000"/>
                <a:satMod val="120000"/>
                <a:shade val="78000"/>
              </a:schemeClr>
            </a:gs>
          </a:gsLst>
          <a:lin ang="5400000" scaled="0"/>
        </a:gradFill>
        <a:ln w="6350" cap="flat" cmpd="sng" algn="ctr">
          <a:solidFill>
            <a:schemeClr val="accent5">
              <a:hueOff val="-1689636"/>
              <a:satOff val="-4355"/>
              <a:lumOff val="-2941"/>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EAB61BF0-2A1F-4F0D-B252-61A36B837A50}">
      <dsp:nvSpPr>
        <dsp:cNvPr id="0" name=""/>
        <dsp:cNvSpPr/>
      </dsp:nvSpPr>
      <dsp:spPr>
        <a:xfrm>
          <a:off x="7978949" y="938659"/>
          <a:ext cx="1179155" cy="196525"/>
        </a:xfrm>
        <a:prstGeom prst="parallelogram">
          <a:avLst>
            <a:gd name="adj" fmla="val 140840"/>
          </a:avLst>
        </a:prstGeom>
        <a:gradFill rotWithShape="0">
          <a:gsLst>
            <a:gs pos="0">
              <a:schemeClr val="accent5">
                <a:hueOff val="-2027563"/>
                <a:satOff val="-5226"/>
                <a:lumOff val="-3530"/>
                <a:alphaOff val="0"/>
                <a:satMod val="103000"/>
                <a:lumMod val="102000"/>
                <a:tint val="94000"/>
              </a:schemeClr>
            </a:gs>
            <a:gs pos="50000">
              <a:schemeClr val="accent5">
                <a:hueOff val="-2027563"/>
                <a:satOff val="-5226"/>
                <a:lumOff val="-3530"/>
                <a:alphaOff val="0"/>
                <a:satMod val="110000"/>
                <a:lumMod val="100000"/>
                <a:shade val="100000"/>
              </a:schemeClr>
            </a:gs>
            <a:gs pos="100000">
              <a:schemeClr val="accent5">
                <a:hueOff val="-2027563"/>
                <a:satOff val="-5226"/>
                <a:lumOff val="-3530"/>
                <a:alphaOff val="0"/>
                <a:lumMod val="99000"/>
                <a:satMod val="120000"/>
                <a:shade val="78000"/>
              </a:schemeClr>
            </a:gs>
          </a:gsLst>
          <a:lin ang="5400000" scaled="0"/>
        </a:gradFill>
        <a:ln w="6350" cap="flat" cmpd="sng" algn="ctr">
          <a:solidFill>
            <a:schemeClr val="accent5">
              <a:hueOff val="-2027563"/>
              <a:satOff val="-5226"/>
              <a:lumOff val="-353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3587CEFF-DB0E-4CB9-BD1C-F05F6A443126}">
      <dsp:nvSpPr>
        <dsp:cNvPr id="0" name=""/>
        <dsp:cNvSpPr/>
      </dsp:nvSpPr>
      <dsp:spPr>
        <a:xfrm>
          <a:off x="491314" y="1203328"/>
          <a:ext cx="8843663" cy="803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b" anchorCtr="0">
          <a:noAutofit/>
        </a:bodyPr>
        <a:lstStyle/>
        <a:p>
          <a:pPr marL="0" lvl="0" indent="0" algn="r" defTabSz="1422400" rtl="1">
            <a:lnSpc>
              <a:spcPct val="90000"/>
            </a:lnSpc>
            <a:spcBef>
              <a:spcPct val="0"/>
            </a:spcBef>
            <a:spcAft>
              <a:spcPct val="35000"/>
            </a:spcAft>
            <a:buNone/>
          </a:pPr>
          <a:r>
            <a:rPr lang="ar-SA" sz="3200" kern="1200" dirty="0"/>
            <a:t>تحسين العمليات والإجراءات</a:t>
          </a:r>
          <a:endParaRPr lang="ar-SY" sz="3200" b="0" kern="1200" dirty="0">
            <a:solidFill>
              <a:schemeClr val="tx1"/>
            </a:solidFill>
            <a:effectLst/>
            <a:latin typeface="Times New Roman"/>
            <a:cs typeface="+mj-cs"/>
          </a:endParaRPr>
        </a:p>
      </dsp:txBody>
      <dsp:txXfrm>
        <a:off x="491314" y="1203328"/>
        <a:ext cx="8843663" cy="803969"/>
      </dsp:txXfrm>
    </dsp:sp>
    <dsp:sp modelId="{0A69D04B-53EB-48EB-B217-40C4495713E1}">
      <dsp:nvSpPr>
        <dsp:cNvPr id="0" name=""/>
        <dsp:cNvSpPr/>
      </dsp:nvSpPr>
      <dsp:spPr>
        <a:xfrm>
          <a:off x="491314" y="2007298"/>
          <a:ext cx="1179155" cy="196525"/>
        </a:xfrm>
        <a:prstGeom prst="parallelogram">
          <a:avLst>
            <a:gd name="adj" fmla="val 140840"/>
          </a:avLst>
        </a:prstGeom>
        <a:gradFill rotWithShape="0">
          <a:gsLst>
            <a:gs pos="0">
              <a:schemeClr val="accent5">
                <a:hueOff val="-2365490"/>
                <a:satOff val="-6097"/>
                <a:lumOff val="-4118"/>
                <a:alphaOff val="0"/>
                <a:satMod val="103000"/>
                <a:lumMod val="102000"/>
                <a:tint val="94000"/>
              </a:schemeClr>
            </a:gs>
            <a:gs pos="50000">
              <a:schemeClr val="accent5">
                <a:hueOff val="-2365490"/>
                <a:satOff val="-6097"/>
                <a:lumOff val="-4118"/>
                <a:alphaOff val="0"/>
                <a:satMod val="110000"/>
                <a:lumMod val="100000"/>
                <a:shade val="100000"/>
              </a:schemeClr>
            </a:gs>
            <a:gs pos="100000">
              <a:schemeClr val="accent5">
                <a:hueOff val="-2365490"/>
                <a:satOff val="-6097"/>
                <a:lumOff val="-4118"/>
                <a:alphaOff val="0"/>
                <a:lumMod val="99000"/>
                <a:satMod val="120000"/>
                <a:shade val="78000"/>
              </a:schemeClr>
            </a:gs>
          </a:gsLst>
          <a:lin ang="5400000" scaled="0"/>
        </a:gradFill>
        <a:ln w="6350" cap="flat" cmpd="sng" algn="ctr">
          <a:solidFill>
            <a:schemeClr val="accent5">
              <a:hueOff val="-2365490"/>
              <a:satOff val="-6097"/>
              <a:lumOff val="-411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6AAB9738-B38B-45D3-AA2E-9154F1C09C6B}">
      <dsp:nvSpPr>
        <dsp:cNvPr id="0" name=""/>
        <dsp:cNvSpPr/>
      </dsp:nvSpPr>
      <dsp:spPr>
        <a:xfrm>
          <a:off x="1739253" y="2007298"/>
          <a:ext cx="1179155" cy="196525"/>
        </a:xfrm>
        <a:prstGeom prst="parallelogram">
          <a:avLst>
            <a:gd name="adj" fmla="val 140840"/>
          </a:avLst>
        </a:prstGeom>
        <a:gradFill rotWithShape="0">
          <a:gsLst>
            <a:gs pos="0">
              <a:schemeClr val="accent5">
                <a:hueOff val="-2703417"/>
                <a:satOff val="-6968"/>
                <a:lumOff val="-4706"/>
                <a:alphaOff val="0"/>
                <a:satMod val="103000"/>
                <a:lumMod val="102000"/>
                <a:tint val="94000"/>
              </a:schemeClr>
            </a:gs>
            <a:gs pos="50000">
              <a:schemeClr val="accent5">
                <a:hueOff val="-2703417"/>
                <a:satOff val="-6968"/>
                <a:lumOff val="-4706"/>
                <a:alphaOff val="0"/>
                <a:satMod val="110000"/>
                <a:lumMod val="100000"/>
                <a:shade val="100000"/>
              </a:schemeClr>
            </a:gs>
            <a:gs pos="100000">
              <a:schemeClr val="accent5">
                <a:hueOff val="-2703417"/>
                <a:satOff val="-6968"/>
                <a:lumOff val="-4706"/>
                <a:alphaOff val="0"/>
                <a:lumMod val="99000"/>
                <a:satMod val="120000"/>
                <a:shade val="78000"/>
              </a:schemeClr>
            </a:gs>
          </a:gsLst>
          <a:lin ang="5400000" scaled="0"/>
        </a:gradFill>
        <a:ln w="6350" cap="flat" cmpd="sng" algn="ctr">
          <a:solidFill>
            <a:schemeClr val="accent5">
              <a:hueOff val="-2703417"/>
              <a:satOff val="-6968"/>
              <a:lumOff val="-4706"/>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EBDA32D6-5296-4371-A617-773BB02DFE6E}">
      <dsp:nvSpPr>
        <dsp:cNvPr id="0" name=""/>
        <dsp:cNvSpPr/>
      </dsp:nvSpPr>
      <dsp:spPr>
        <a:xfrm>
          <a:off x="2987193" y="2007298"/>
          <a:ext cx="1179155" cy="196525"/>
        </a:xfrm>
        <a:prstGeom prst="parallelogram">
          <a:avLst>
            <a:gd name="adj" fmla="val 140840"/>
          </a:avLst>
        </a:prstGeom>
        <a:gradFill rotWithShape="0">
          <a:gsLst>
            <a:gs pos="0">
              <a:schemeClr val="accent5">
                <a:hueOff val="-3041344"/>
                <a:satOff val="-7839"/>
                <a:lumOff val="-5294"/>
                <a:alphaOff val="0"/>
                <a:satMod val="103000"/>
                <a:lumMod val="102000"/>
                <a:tint val="94000"/>
              </a:schemeClr>
            </a:gs>
            <a:gs pos="50000">
              <a:schemeClr val="accent5">
                <a:hueOff val="-3041344"/>
                <a:satOff val="-7839"/>
                <a:lumOff val="-5294"/>
                <a:alphaOff val="0"/>
                <a:satMod val="110000"/>
                <a:lumMod val="100000"/>
                <a:shade val="100000"/>
              </a:schemeClr>
            </a:gs>
            <a:gs pos="100000">
              <a:schemeClr val="accent5">
                <a:hueOff val="-3041344"/>
                <a:satOff val="-7839"/>
                <a:lumOff val="-5294"/>
                <a:alphaOff val="0"/>
                <a:lumMod val="99000"/>
                <a:satMod val="120000"/>
                <a:shade val="78000"/>
              </a:schemeClr>
            </a:gs>
          </a:gsLst>
          <a:lin ang="5400000" scaled="0"/>
        </a:gradFill>
        <a:ln w="6350" cap="flat" cmpd="sng" algn="ctr">
          <a:solidFill>
            <a:schemeClr val="accent5">
              <a:hueOff val="-3041344"/>
              <a:satOff val="-7839"/>
              <a:lumOff val="-529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64537B99-66BA-4DDD-A96D-E64395248AAE}">
      <dsp:nvSpPr>
        <dsp:cNvPr id="0" name=""/>
        <dsp:cNvSpPr/>
      </dsp:nvSpPr>
      <dsp:spPr>
        <a:xfrm>
          <a:off x="4235132" y="2007298"/>
          <a:ext cx="1179155" cy="196525"/>
        </a:xfrm>
        <a:prstGeom prst="parallelogram">
          <a:avLst>
            <a:gd name="adj" fmla="val 140840"/>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w="6350" cap="flat" cmpd="sng" algn="ctr">
          <a:solidFill>
            <a:schemeClr val="accent5">
              <a:hueOff val="-3379271"/>
              <a:satOff val="-8710"/>
              <a:lumOff val="-5883"/>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3671242-778C-43B6-8C62-0EDEB3E8AB60}">
      <dsp:nvSpPr>
        <dsp:cNvPr id="0" name=""/>
        <dsp:cNvSpPr/>
      </dsp:nvSpPr>
      <dsp:spPr>
        <a:xfrm>
          <a:off x="5483071" y="2007298"/>
          <a:ext cx="1179155" cy="196525"/>
        </a:xfrm>
        <a:prstGeom prst="parallelogram">
          <a:avLst>
            <a:gd name="adj" fmla="val 140840"/>
          </a:avLst>
        </a:prstGeom>
        <a:gradFill rotWithShape="0">
          <a:gsLst>
            <a:gs pos="0">
              <a:schemeClr val="accent5">
                <a:hueOff val="-3717199"/>
                <a:satOff val="-9580"/>
                <a:lumOff val="-6471"/>
                <a:alphaOff val="0"/>
                <a:satMod val="103000"/>
                <a:lumMod val="102000"/>
                <a:tint val="94000"/>
              </a:schemeClr>
            </a:gs>
            <a:gs pos="50000">
              <a:schemeClr val="accent5">
                <a:hueOff val="-3717199"/>
                <a:satOff val="-9580"/>
                <a:lumOff val="-6471"/>
                <a:alphaOff val="0"/>
                <a:satMod val="110000"/>
                <a:lumMod val="100000"/>
                <a:shade val="100000"/>
              </a:schemeClr>
            </a:gs>
            <a:gs pos="100000">
              <a:schemeClr val="accent5">
                <a:hueOff val="-3717199"/>
                <a:satOff val="-9580"/>
                <a:lumOff val="-6471"/>
                <a:alphaOff val="0"/>
                <a:lumMod val="99000"/>
                <a:satMod val="120000"/>
                <a:shade val="78000"/>
              </a:schemeClr>
            </a:gs>
          </a:gsLst>
          <a:lin ang="5400000" scaled="0"/>
        </a:gradFill>
        <a:ln w="6350" cap="flat" cmpd="sng" algn="ctr">
          <a:solidFill>
            <a:schemeClr val="accent5">
              <a:hueOff val="-3717199"/>
              <a:satOff val="-9580"/>
              <a:lumOff val="-6471"/>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EDAD628C-80FE-4DA6-9924-03E7C7F2683F}">
      <dsp:nvSpPr>
        <dsp:cNvPr id="0" name=""/>
        <dsp:cNvSpPr/>
      </dsp:nvSpPr>
      <dsp:spPr>
        <a:xfrm>
          <a:off x="6731010" y="2007298"/>
          <a:ext cx="1179155" cy="196525"/>
        </a:xfrm>
        <a:prstGeom prst="parallelogram">
          <a:avLst>
            <a:gd name="adj" fmla="val 140840"/>
          </a:avLst>
        </a:prstGeom>
        <a:gradFill rotWithShape="0">
          <a:gsLst>
            <a:gs pos="0">
              <a:schemeClr val="accent5">
                <a:hueOff val="-4055126"/>
                <a:satOff val="-10451"/>
                <a:lumOff val="-7059"/>
                <a:alphaOff val="0"/>
                <a:satMod val="103000"/>
                <a:lumMod val="102000"/>
                <a:tint val="94000"/>
              </a:schemeClr>
            </a:gs>
            <a:gs pos="50000">
              <a:schemeClr val="accent5">
                <a:hueOff val="-4055126"/>
                <a:satOff val="-10451"/>
                <a:lumOff val="-7059"/>
                <a:alphaOff val="0"/>
                <a:satMod val="110000"/>
                <a:lumMod val="100000"/>
                <a:shade val="100000"/>
              </a:schemeClr>
            </a:gs>
            <a:gs pos="100000">
              <a:schemeClr val="accent5">
                <a:hueOff val="-4055126"/>
                <a:satOff val="-10451"/>
                <a:lumOff val="-7059"/>
                <a:alphaOff val="0"/>
                <a:lumMod val="99000"/>
                <a:satMod val="120000"/>
                <a:shade val="78000"/>
              </a:schemeClr>
            </a:gs>
          </a:gsLst>
          <a:lin ang="5400000" scaled="0"/>
        </a:gradFill>
        <a:ln w="6350" cap="flat" cmpd="sng" algn="ctr">
          <a:solidFill>
            <a:schemeClr val="accent5">
              <a:hueOff val="-4055126"/>
              <a:satOff val="-10451"/>
              <a:lumOff val="-7059"/>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2AC6915-8C35-49EF-85A4-5D2951646BB0}">
      <dsp:nvSpPr>
        <dsp:cNvPr id="0" name=""/>
        <dsp:cNvSpPr/>
      </dsp:nvSpPr>
      <dsp:spPr>
        <a:xfrm>
          <a:off x="7978949" y="2007298"/>
          <a:ext cx="1179155" cy="196525"/>
        </a:xfrm>
        <a:prstGeom prst="parallelogram">
          <a:avLst>
            <a:gd name="adj" fmla="val 140840"/>
          </a:avLst>
        </a:prstGeom>
        <a:gradFill rotWithShape="0">
          <a:gsLst>
            <a:gs pos="0">
              <a:schemeClr val="accent5">
                <a:hueOff val="-4393053"/>
                <a:satOff val="-11322"/>
                <a:lumOff val="-7647"/>
                <a:alphaOff val="0"/>
                <a:satMod val="103000"/>
                <a:lumMod val="102000"/>
                <a:tint val="94000"/>
              </a:schemeClr>
            </a:gs>
            <a:gs pos="50000">
              <a:schemeClr val="accent5">
                <a:hueOff val="-4393053"/>
                <a:satOff val="-11322"/>
                <a:lumOff val="-7647"/>
                <a:alphaOff val="0"/>
                <a:satMod val="110000"/>
                <a:lumMod val="100000"/>
                <a:shade val="100000"/>
              </a:schemeClr>
            </a:gs>
            <a:gs pos="100000">
              <a:schemeClr val="accent5">
                <a:hueOff val="-4393053"/>
                <a:satOff val="-11322"/>
                <a:lumOff val="-7647"/>
                <a:alphaOff val="0"/>
                <a:lumMod val="99000"/>
                <a:satMod val="120000"/>
                <a:shade val="78000"/>
              </a:schemeClr>
            </a:gs>
          </a:gsLst>
          <a:lin ang="5400000" scaled="0"/>
        </a:gradFill>
        <a:ln w="6350" cap="flat" cmpd="sng" algn="ctr">
          <a:solidFill>
            <a:schemeClr val="accent5">
              <a:hueOff val="-4393053"/>
              <a:satOff val="-11322"/>
              <a:lumOff val="-764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B16B7E0-65BD-4EF1-A8F6-E00B2DDAD9E3}">
      <dsp:nvSpPr>
        <dsp:cNvPr id="0" name=""/>
        <dsp:cNvSpPr/>
      </dsp:nvSpPr>
      <dsp:spPr>
        <a:xfrm>
          <a:off x="491314" y="2271967"/>
          <a:ext cx="8843663" cy="803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b" anchorCtr="0">
          <a:noAutofit/>
        </a:bodyPr>
        <a:lstStyle/>
        <a:p>
          <a:pPr marL="0" lvl="0" indent="0" algn="r" defTabSz="1422400" rtl="1">
            <a:lnSpc>
              <a:spcPct val="90000"/>
            </a:lnSpc>
            <a:spcBef>
              <a:spcPct val="0"/>
            </a:spcBef>
            <a:spcAft>
              <a:spcPct val="35000"/>
            </a:spcAft>
            <a:buNone/>
          </a:pPr>
          <a:r>
            <a:rPr lang="ar-SA" sz="3200" kern="1200" dirty="0"/>
            <a:t>بناء ميزة تنافسية جديدة.</a:t>
          </a:r>
          <a:endParaRPr lang="ar-SY" sz="3200" b="0" kern="1200" dirty="0">
            <a:solidFill>
              <a:schemeClr val="tx1"/>
            </a:solidFill>
            <a:effectLst/>
            <a:latin typeface="Times New Roman"/>
            <a:cs typeface="+mj-cs"/>
          </a:endParaRPr>
        </a:p>
      </dsp:txBody>
      <dsp:txXfrm>
        <a:off x="491314" y="2271967"/>
        <a:ext cx="8843663" cy="803969"/>
      </dsp:txXfrm>
    </dsp:sp>
    <dsp:sp modelId="{6FDEB03D-F65F-4D80-AB8A-AC1007AC0698}">
      <dsp:nvSpPr>
        <dsp:cNvPr id="0" name=""/>
        <dsp:cNvSpPr/>
      </dsp:nvSpPr>
      <dsp:spPr>
        <a:xfrm>
          <a:off x="491314" y="3075936"/>
          <a:ext cx="1179155" cy="196525"/>
        </a:xfrm>
        <a:prstGeom prst="parallelogram">
          <a:avLst>
            <a:gd name="adj" fmla="val 140840"/>
          </a:avLst>
        </a:prstGeom>
        <a:gradFill rotWithShape="0">
          <a:gsLst>
            <a:gs pos="0">
              <a:schemeClr val="accent5">
                <a:hueOff val="-4730980"/>
                <a:satOff val="-12193"/>
                <a:lumOff val="-8236"/>
                <a:alphaOff val="0"/>
                <a:satMod val="103000"/>
                <a:lumMod val="102000"/>
                <a:tint val="94000"/>
              </a:schemeClr>
            </a:gs>
            <a:gs pos="50000">
              <a:schemeClr val="accent5">
                <a:hueOff val="-4730980"/>
                <a:satOff val="-12193"/>
                <a:lumOff val="-8236"/>
                <a:alphaOff val="0"/>
                <a:satMod val="110000"/>
                <a:lumMod val="100000"/>
                <a:shade val="100000"/>
              </a:schemeClr>
            </a:gs>
            <a:gs pos="100000">
              <a:schemeClr val="accent5">
                <a:hueOff val="-4730980"/>
                <a:satOff val="-12193"/>
                <a:lumOff val="-8236"/>
                <a:alphaOff val="0"/>
                <a:lumMod val="99000"/>
                <a:satMod val="120000"/>
                <a:shade val="78000"/>
              </a:schemeClr>
            </a:gs>
          </a:gsLst>
          <a:lin ang="5400000" scaled="0"/>
        </a:gradFill>
        <a:ln w="6350" cap="flat" cmpd="sng" algn="ctr">
          <a:solidFill>
            <a:schemeClr val="accent5">
              <a:hueOff val="-4730980"/>
              <a:satOff val="-12193"/>
              <a:lumOff val="-8236"/>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0E19B6BA-4D95-4DB9-AE7C-9EE515409C51}">
      <dsp:nvSpPr>
        <dsp:cNvPr id="0" name=""/>
        <dsp:cNvSpPr/>
      </dsp:nvSpPr>
      <dsp:spPr>
        <a:xfrm>
          <a:off x="1739253" y="3075936"/>
          <a:ext cx="1179155" cy="196525"/>
        </a:xfrm>
        <a:prstGeom prst="parallelogram">
          <a:avLst>
            <a:gd name="adj" fmla="val 140840"/>
          </a:avLst>
        </a:prstGeom>
        <a:gradFill rotWithShape="0">
          <a:gsLst>
            <a:gs pos="0">
              <a:schemeClr val="accent5">
                <a:hueOff val="-5068907"/>
                <a:satOff val="-13064"/>
                <a:lumOff val="-8824"/>
                <a:alphaOff val="0"/>
                <a:satMod val="103000"/>
                <a:lumMod val="102000"/>
                <a:tint val="94000"/>
              </a:schemeClr>
            </a:gs>
            <a:gs pos="50000">
              <a:schemeClr val="accent5">
                <a:hueOff val="-5068907"/>
                <a:satOff val="-13064"/>
                <a:lumOff val="-8824"/>
                <a:alphaOff val="0"/>
                <a:satMod val="110000"/>
                <a:lumMod val="100000"/>
                <a:shade val="100000"/>
              </a:schemeClr>
            </a:gs>
            <a:gs pos="100000">
              <a:schemeClr val="accent5">
                <a:hueOff val="-5068907"/>
                <a:satOff val="-13064"/>
                <a:lumOff val="-8824"/>
                <a:alphaOff val="0"/>
                <a:lumMod val="99000"/>
                <a:satMod val="120000"/>
                <a:shade val="78000"/>
              </a:schemeClr>
            </a:gs>
          </a:gsLst>
          <a:lin ang="5400000" scaled="0"/>
        </a:gradFill>
        <a:ln w="6350" cap="flat" cmpd="sng" algn="ctr">
          <a:solidFill>
            <a:schemeClr val="accent5">
              <a:hueOff val="-5068907"/>
              <a:satOff val="-13064"/>
              <a:lumOff val="-882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04638B4A-32A0-4975-B537-F478FC61BFFF}">
      <dsp:nvSpPr>
        <dsp:cNvPr id="0" name=""/>
        <dsp:cNvSpPr/>
      </dsp:nvSpPr>
      <dsp:spPr>
        <a:xfrm>
          <a:off x="2987193" y="3075936"/>
          <a:ext cx="1179155" cy="196525"/>
        </a:xfrm>
        <a:prstGeom prst="parallelogram">
          <a:avLst>
            <a:gd name="adj" fmla="val 140840"/>
          </a:avLst>
        </a:prstGeom>
        <a:gradFill rotWithShape="0">
          <a:gsLst>
            <a:gs pos="0">
              <a:schemeClr val="accent5">
                <a:hueOff val="-5406834"/>
                <a:satOff val="-13935"/>
                <a:lumOff val="-9412"/>
                <a:alphaOff val="0"/>
                <a:satMod val="103000"/>
                <a:lumMod val="102000"/>
                <a:tint val="94000"/>
              </a:schemeClr>
            </a:gs>
            <a:gs pos="50000">
              <a:schemeClr val="accent5">
                <a:hueOff val="-5406834"/>
                <a:satOff val="-13935"/>
                <a:lumOff val="-9412"/>
                <a:alphaOff val="0"/>
                <a:satMod val="110000"/>
                <a:lumMod val="100000"/>
                <a:shade val="100000"/>
              </a:schemeClr>
            </a:gs>
            <a:gs pos="100000">
              <a:schemeClr val="accent5">
                <a:hueOff val="-5406834"/>
                <a:satOff val="-13935"/>
                <a:lumOff val="-9412"/>
                <a:alphaOff val="0"/>
                <a:lumMod val="99000"/>
                <a:satMod val="120000"/>
                <a:shade val="78000"/>
              </a:schemeClr>
            </a:gs>
          </a:gsLst>
          <a:lin ang="5400000" scaled="0"/>
        </a:gradFill>
        <a:ln w="6350" cap="flat" cmpd="sng" algn="ctr">
          <a:solidFill>
            <a:schemeClr val="accent5">
              <a:hueOff val="-5406834"/>
              <a:satOff val="-13935"/>
              <a:lumOff val="-941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DD74CD3-7805-4B66-8A7E-0A38D37BDA60}">
      <dsp:nvSpPr>
        <dsp:cNvPr id="0" name=""/>
        <dsp:cNvSpPr/>
      </dsp:nvSpPr>
      <dsp:spPr>
        <a:xfrm>
          <a:off x="4235132" y="3075936"/>
          <a:ext cx="1179155" cy="196525"/>
        </a:xfrm>
        <a:prstGeom prst="parallelogram">
          <a:avLst>
            <a:gd name="adj" fmla="val 140840"/>
          </a:avLst>
        </a:prstGeom>
        <a:gradFill rotWithShape="0">
          <a:gsLst>
            <a:gs pos="0">
              <a:schemeClr val="accent5">
                <a:hueOff val="-5744762"/>
                <a:satOff val="-14806"/>
                <a:lumOff val="-10000"/>
                <a:alphaOff val="0"/>
                <a:satMod val="103000"/>
                <a:lumMod val="102000"/>
                <a:tint val="94000"/>
              </a:schemeClr>
            </a:gs>
            <a:gs pos="50000">
              <a:schemeClr val="accent5">
                <a:hueOff val="-5744762"/>
                <a:satOff val="-14806"/>
                <a:lumOff val="-10000"/>
                <a:alphaOff val="0"/>
                <a:satMod val="110000"/>
                <a:lumMod val="100000"/>
                <a:shade val="100000"/>
              </a:schemeClr>
            </a:gs>
            <a:gs pos="100000">
              <a:schemeClr val="accent5">
                <a:hueOff val="-5744762"/>
                <a:satOff val="-14806"/>
                <a:lumOff val="-10000"/>
                <a:alphaOff val="0"/>
                <a:lumMod val="99000"/>
                <a:satMod val="120000"/>
                <a:shade val="78000"/>
              </a:schemeClr>
            </a:gs>
          </a:gsLst>
          <a:lin ang="5400000" scaled="0"/>
        </a:gradFill>
        <a:ln w="6350" cap="flat" cmpd="sng" algn="ctr">
          <a:solidFill>
            <a:schemeClr val="accent5">
              <a:hueOff val="-5744762"/>
              <a:satOff val="-14806"/>
              <a:lumOff val="-1000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6AEA865-FACC-4784-B30C-9D60C536EFA7}">
      <dsp:nvSpPr>
        <dsp:cNvPr id="0" name=""/>
        <dsp:cNvSpPr/>
      </dsp:nvSpPr>
      <dsp:spPr>
        <a:xfrm>
          <a:off x="5483071" y="3075936"/>
          <a:ext cx="1179155" cy="196525"/>
        </a:xfrm>
        <a:prstGeom prst="parallelogram">
          <a:avLst>
            <a:gd name="adj" fmla="val 140840"/>
          </a:avLst>
        </a:prstGeom>
        <a:gradFill rotWithShape="0">
          <a:gsLst>
            <a:gs pos="0">
              <a:schemeClr val="accent5">
                <a:hueOff val="-6082688"/>
                <a:satOff val="-15677"/>
                <a:lumOff val="-10588"/>
                <a:alphaOff val="0"/>
                <a:satMod val="103000"/>
                <a:lumMod val="102000"/>
                <a:tint val="94000"/>
              </a:schemeClr>
            </a:gs>
            <a:gs pos="50000">
              <a:schemeClr val="accent5">
                <a:hueOff val="-6082688"/>
                <a:satOff val="-15677"/>
                <a:lumOff val="-10588"/>
                <a:alphaOff val="0"/>
                <a:satMod val="110000"/>
                <a:lumMod val="100000"/>
                <a:shade val="100000"/>
              </a:schemeClr>
            </a:gs>
            <a:gs pos="100000">
              <a:schemeClr val="accent5">
                <a:hueOff val="-6082688"/>
                <a:satOff val="-15677"/>
                <a:lumOff val="-10588"/>
                <a:alphaOff val="0"/>
                <a:lumMod val="99000"/>
                <a:satMod val="120000"/>
                <a:shade val="78000"/>
              </a:schemeClr>
            </a:gs>
          </a:gsLst>
          <a:lin ang="5400000" scaled="0"/>
        </a:gradFill>
        <a:ln w="6350" cap="flat" cmpd="sng" algn="ctr">
          <a:solidFill>
            <a:schemeClr val="accent5">
              <a:hueOff val="-6082688"/>
              <a:satOff val="-15677"/>
              <a:lumOff val="-1058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BF2CBF8-937F-4A13-B74B-0FBFB7E9F032}">
      <dsp:nvSpPr>
        <dsp:cNvPr id="0" name=""/>
        <dsp:cNvSpPr/>
      </dsp:nvSpPr>
      <dsp:spPr>
        <a:xfrm>
          <a:off x="6731010" y="3075936"/>
          <a:ext cx="1179155" cy="196525"/>
        </a:xfrm>
        <a:prstGeom prst="parallelogram">
          <a:avLst>
            <a:gd name="adj" fmla="val 140840"/>
          </a:avLst>
        </a:prstGeom>
        <a:gradFill rotWithShape="0">
          <a:gsLst>
            <a:gs pos="0">
              <a:schemeClr val="accent5">
                <a:hueOff val="-6420616"/>
                <a:satOff val="-16548"/>
                <a:lumOff val="-11177"/>
                <a:alphaOff val="0"/>
                <a:satMod val="103000"/>
                <a:lumMod val="102000"/>
                <a:tint val="94000"/>
              </a:schemeClr>
            </a:gs>
            <a:gs pos="50000">
              <a:schemeClr val="accent5">
                <a:hueOff val="-6420616"/>
                <a:satOff val="-16548"/>
                <a:lumOff val="-11177"/>
                <a:alphaOff val="0"/>
                <a:satMod val="110000"/>
                <a:lumMod val="100000"/>
                <a:shade val="100000"/>
              </a:schemeClr>
            </a:gs>
            <a:gs pos="100000">
              <a:schemeClr val="accent5">
                <a:hueOff val="-6420616"/>
                <a:satOff val="-16548"/>
                <a:lumOff val="-11177"/>
                <a:alphaOff val="0"/>
                <a:lumMod val="99000"/>
                <a:satMod val="120000"/>
                <a:shade val="78000"/>
              </a:schemeClr>
            </a:gs>
          </a:gsLst>
          <a:lin ang="5400000" scaled="0"/>
        </a:gradFill>
        <a:ln w="6350" cap="flat" cmpd="sng" algn="ctr">
          <a:solidFill>
            <a:schemeClr val="accent5">
              <a:hueOff val="-6420616"/>
              <a:satOff val="-16548"/>
              <a:lumOff val="-1117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F8EE59E3-7787-4BC7-89FE-10ADA288F8C5}">
      <dsp:nvSpPr>
        <dsp:cNvPr id="0" name=""/>
        <dsp:cNvSpPr/>
      </dsp:nvSpPr>
      <dsp:spPr>
        <a:xfrm>
          <a:off x="7978949" y="3075936"/>
          <a:ext cx="1179155" cy="196525"/>
        </a:xfrm>
        <a:prstGeom prst="parallelogram">
          <a:avLst>
            <a:gd name="adj" fmla="val 140840"/>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w="6350" cap="flat" cmpd="sng" algn="ctr">
          <a:solidFill>
            <a:schemeClr val="accent5">
              <a:hueOff val="-6758543"/>
              <a:satOff val="-17419"/>
              <a:lumOff val="-11765"/>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AECF3-8023-4005-A3B9-A29DE7406481}">
      <dsp:nvSpPr>
        <dsp:cNvPr id="0" name=""/>
        <dsp:cNvSpPr/>
      </dsp:nvSpPr>
      <dsp:spPr>
        <a:xfrm>
          <a:off x="591" y="251845"/>
          <a:ext cx="4737874" cy="100876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التنظيمية</a:t>
          </a:r>
        </a:p>
      </dsp:txBody>
      <dsp:txXfrm>
        <a:off x="30137" y="281391"/>
        <a:ext cx="4678782" cy="949675"/>
      </dsp:txXfrm>
    </dsp:sp>
    <dsp:sp modelId="{51ED26A7-026B-41F9-99E7-CE927219B9AC}">
      <dsp:nvSpPr>
        <dsp:cNvPr id="0" name=""/>
        <dsp:cNvSpPr/>
      </dsp:nvSpPr>
      <dsp:spPr>
        <a:xfrm>
          <a:off x="474379" y="1260613"/>
          <a:ext cx="473787" cy="852157"/>
        </a:xfrm>
        <a:custGeom>
          <a:avLst/>
          <a:gdLst/>
          <a:ahLst/>
          <a:cxnLst/>
          <a:rect l="0" t="0" r="0" b="0"/>
          <a:pathLst>
            <a:path>
              <a:moveTo>
                <a:pt x="0" y="0"/>
              </a:moveTo>
              <a:lnTo>
                <a:pt x="0" y="852157"/>
              </a:lnTo>
              <a:lnTo>
                <a:pt x="473787" y="85215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AD4AAB0-9DE5-464E-8FC4-6CB2C4F2E350}">
      <dsp:nvSpPr>
        <dsp:cNvPr id="0" name=""/>
        <dsp:cNvSpPr/>
      </dsp:nvSpPr>
      <dsp:spPr>
        <a:xfrm>
          <a:off x="948166" y="1662859"/>
          <a:ext cx="3790299" cy="89982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تعطيل الهيكل الإداري</a:t>
          </a:r>
        </a:p>
      </dsp:txBody>
      <dsp:txXfrm>
        <a:off x="974521" y="1689214"/>
        <a:ext cx="3737589" cy="847113"/>
      </dsp:txXfrm>
    </dsp:sp>
    <dsp:sp modelId="{C573307A-F4EC-477C-B634-870019FE3D66}">
      <dsp:nvSpPr>
        <dsp:cNvPr id="0" name=""/>
        <dsp:cNvSpPr/>
      </dsp:nvSpPr>
      <dsp:spPr>
        <a:xfrm>
          <a:off x="474379" y="1260613"/>
          <a:ext cx="473787" cy="2154226"/>
        </a:xfrm>
        <a:custGeom>
          <a:avLst/>
          <a:gdLst/>
          <a:ahLst/>
          <a:cxnLst/>
          <a:rect l="0" t="0" r="0" b="0"/>
          <a:pathLst>
            <a:path>
              <a:moveTo>
                <a:pt x="0" y="0"/>
              </a:moveTo>
              <a:lnTo>
                <a:pt x="0" y="2154226"/>
              </a:lnTo>
              <a:lnTo>
                <a:pt x="473787" y="215422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7F2E04-0B84-4DBB-88CE-04E93CA8EE0E}">
      <dsp:nvSpPr>
        <dsp:cNvPr id="0" name=""/>
        <dsp:cNvSpPr/>
      </dsp:nvSpPr>
      <dsp:spPr>
        <a:xfrm>
          <a:off x="948166" y="2964928"/>
          <a:ext cx="3790299" cy="89982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1351709"/>
              <a:satOff val="-3484"/>
              <a:lumOff val="-235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تضارب في الأدوار والمسؤوليات</a:t>
          </a:r>
        </a:p>
      </dsp:txBody>
      <dsp:txXfrm>
        <a:off x="974521" y="2991283"/>
        <a:ext cx="3737589" cy="847113"/>
      </dsp:txXfrm>
    </dsp:sp>
    <dsp:sp modelId="{13BC986F-77F7-4D5F-815C-771B53AB4324}">
      <dsp:nvSpPr>
        <dsp:cNvPr id="0" name=""/>
        <dsp:cNvSpPr/>
      </dsp:nvSpPr>
      <dsp:spPr>
        <a:xfrm>
          <a:off x="474379" y="1260613"/>
          <a:ext cx="473787" cy="3456295"/>
        </a:xfrm>
        <a:custGeom>
          <a:avLst/>
          <a:gdLst/>
          <a:ahLst/>
          <a:cxnLst/>
          <a:rect l="0" t="0" r="0" b="0"/>
          <a:pathLst>
            <a:path>
              <a:moveTo>
                <a:pt x="0" y="0"/>
              </a:moveTo>
              <a:lnTo>
                <a:pt x="0" y="3456295"/>
              </a:lnTo>
              <a:lnTo>
                <a:pt x="473787" y="345629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B8E9B3-DE27-4611-922A-919A8E5772D9}">
      <dsp:nvSpPr>
        <dsp:cNvPr id="0" name=""/>
        <dsp:cNvSpPr/>
      </dsp:nvSpPr>
      <dsp:spPr>
        <a:xfrm>
          <a:off x="948166" y="4266997"/>
          <a:ext cx="3790299" cy="89982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2703417"/>
              <a:satOff val="-6968"/>
              <a:lumOff val="-47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الحاجة إلى إجراءات غير تقليدية</a:t>
          </a:r>
        </a:p>
      </dsp:txBody>
      <dsp:txXfrm>
        <a:off x="974521" y="4293352"/>
        <a:ext cx="3737589" cy="847113"/>
      </dsp:txXfrm>
    </dsp:sp>
    <dsp:sp modelId="{B322E343-88A2-4E5E-AAE9-72FD4212C0A1}">
      <dsp:nvSpPr>
        <dsp:cNvPr id="0" name=""/>
        <dsp:cNvSpPr/>
      </dsp:nvSpPr>
      <dsp:spPr>
        <a:xfrm>
          <a:off x="5542957" y="251845"/>
          <a:ext cx="4737874" cy="1008767"/>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النفسية</a:t>
          </a:r>
        </a:p>
      </dsp:txBody>
      <dsp:txXfrm>
        <a:off x="5572503" y="281391"/>
        <a:ext cx="4678782" cy="949675"/>
      </dsp:txXfrm>
    </dsp:sp>
    <dsp:sp modelId="{52C57EDF-CF0E-494F-85C0-58E15DAFC048}">
      <dsp:nvSpPr>
        <dsp:cNvPr id="0" name=""/>
        <dsp:cNvSpPr/>
      </dsp:nvSpPr>
      <dsp:spPr>
        <a:xfrm>
          <a:off x="6016745" y="1260613"/>
          <a:ext cx="473787" cy="852157"/>
        </a:xfrm>
        <a:custGeom>
          <a:avLst/>
          <a:gdLst/>
          <a:ahLst/>
          <a:cxnLst/>
          <a:rect l="0" t="0" r="0" b="0"/>
          <a:pathLst>
            <a:path>
              <a:moveTo>
                <a:pt x="0" y="0"/>
              </a:moveTo>
              <a:lnTo>
                <a:pt x="0" y="852157"/>
              </a:lnTo>
              <a:lnTo>
                <a:pt x="473787" y="85215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21E625-8BFD-4290-BF9F-3F2229D89875}">
      <dsp:nvSpPr>
        <dsp:cNvPr id="0" name=""/>
        <dsp:cNvSpPr/>
      </dsp:nvSpPr>
      <dsp:spPr>
        <a:xfrm>
          <a:off x="6490532" y="1662859"/>
          <a:ext cx="3790299" cy="89982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4055126"/>
              <a:satOff val="-10451"/>
              <a:lumOff val="-705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صدمة وتوتر شديد</a:t>
          </a:r>
        </a:p>
      </dsp:txBody>
      <dsp:txXfrm>
        <a:off x="6516887" y="1689214"/>
        <a:ext cx="3737589" cy="847113"/>
      </dsp:txXfrm>
    </dsp:sp>
    <dsp:sp modelId="{4C75C072-FD88-423B-B802-18B49AA1934C}">
      <dsp:nvSpPr>
        <dsp:cNvPr id="0" name=""/>
        <dsp:cNvSpPr/>
      </dsp:nvSpPr>
      <dsp:spPr>
        <a:xfrm>
          <a:off x="6016745" y="1260613"/>
          <a:ext cx="473787" cy="2154226"/>
        </a:xfrm>
        <a:custGeom>
          <a:avLst/>
          <a:gdLst/>
          <a:ahLst/>
          <a:cxnLst/>
          <a:rect l="0" t="0" r="0" b="0"/>
          <a:pathLst>
            <a:path>
              <a:moveTo>
                <a:pt x="0" y="0"/>
              </a:moveTo>
              <a:lnTo>
                <a:pt x="0" y="2154226"/>
              </a:lnTo>
              <a:lnTo>
                <a:pt x="473787" y="215422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7C1F90-EA83-45AA-8AB9-A3184B5F42E4}">
      <dsp:nvSpPr>
        <dsp:cNvPr id="0" name=""/>
        <dsp:cNvSpPr/>
      </dsp:nvSpPr>
      <dsp:spPr>
        <a:xfrm>
          <a:off x="6490532" y="2964928"/>
          <a:ext cx="3790299" cy="89982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5406834"/>
              <a:satOff val="-13935"/>
              <a:lumOff val="-941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ارتباك وفقدان القدرة على التركيز</a:t>
          </a:r>
        </a:p>
      </dsp:txBody>
      <dsp:txXfrm>
        <a:off x="6516887" y="2991283"/>
        <a:ext cx="3737589" cy="847113"/>
      </dsp:txXfrm>
    </dsp:sp>
    <dsp:sp modelId="{C3E9F24E-482A-448C-9F3F-159B01655B4E}">
      <dsp:nvSpPr>
        <dsp:cNvPr id="0" name=""/>
        <dsp:cNvSpPr/>
      </dsp:nvSpPr>
      <dsp:spPr>
        <a:xfrm>
          <a:off x="6016745" y="1260613"/>
          <a:ext cx="473787" cy="3456295"/>
        </a:xfrm>
        <a:custGeom>
          <a:avLst/>
          <a:gdLst/>
          <a:ahLst/>
          <a:cxnLst/>
          <a:rect l="0" t="0" r="0" b="0"/>
          <a:pathLst>
            <a:path>
              <a:moveTo>
                <a:pt x="0" y="0"/>
              </a:moveTo>
              <a:lnTo>
                <a:pt x="0" y="3456295"/>
              </a:lnTo>
              <a:lnTo>
                <a:pt x="473787" y="345629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2796CD-B07F-419C-AE13-4BABEEE3929A}">
      <dsp:nvSpPr>
        <dsp:cNvPr id="0" name=""/>
        <dsp:cNvSpPr/>
      </dsp:nvSpPr>
      <dsp:spPr>
        <a:xfrm>
          <a:off x="6490532" y="4266997"/>
          <a:ext cx="3790299" cy="89982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ctr" defTabSz="1422400" rtl="1">
            <a:lnSpc>
              <a:spcPct val="90000"/>
            </a:lnSpc>
            <a:spcBef>
              <a:spcPct val="0"/>
            </a:spcBef>
            <a:spcAft>
              <a:spcPct val="35000"/>
            </a:spcAft>
            <a:buNone/>
          </a:pPr>
          <a:r>
            <a:rPr lang="ar-SA" sz="3200" kern="1200" dirty="0">
              <a:cs typeface="+mj-cs"/>
            </a:rPr>
            <a:t>انتشار القلق بين الموظفين</a:t>
          </a:r>
        </a:p>
      </dsp:txBody>
      <dsp:txXfrm>
        <a:off x="6516887" y="4293352"/>
        <a:ext cx="3737589" cy="847113"/>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1485755" cy="1612800"/>
        </a:xfrm>
        <a:prstGeom prst="rect">
          <a:avLst/>
        </a:prstGeom>
        <a:solidFill>
          <a:schemeClr val="lt1">
            <a:alpha val="9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113567" y="315904"/>
          <a:ext cx="11359535" cy="1889280"/>
        </a:xfrm>
        <a:prstGeom prst="roundRect">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894" tIns="0" rIns="303894"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مؤسسة تعليمية واجهت أزمة إغلاق بسبب جائحة، فحولت الأزمة إلى فرصة لتطوير التعليم الإلكتروني وزيادة قاعدة الطلاب</a:t>
          </a:r>
          <a:endParaRPr lang="ar-SY" sz="2800" b="0" kern="1200" dirty="0">
            <a:solidFill>
              <a:schemeClr val="tx1"/>
            </a:solidFill>
            <a:effectLst/>
            <a:latin typeface="Times New Roman"/>
            <a:cs typeface="Times New Roman"/>
          </a:endParaRPr>
        </a:p>
      </dsp:txBody>
      <dsp:txXfrm>
        <a:off x="205794" y="408131"/>
        <a:ext cx="11175081" cy="1704826"/>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A31231-B1B9-4215-B608-AC265F9CB2A3}">
      <dsp:nvSpPr>
        <dsp:cNvPr id="0" name=""/>
        <dsp:cNvSpPr/>
      </dsp:nvSpPr>
      <dsp:spPr>
        <a:xfrm>
          <a:off x="0" y="782361"/>
          <a:ext cx="3070716" cy="1842429"/>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solidFill>
                <a:schemeClr val="tx1"/>
              </a:solidFill>
            </a:rPr>
            <a:t>يخلق ثقافة وقائية داخل المؤسسة</a:t>
          </a:r>
          <a:endParaRPr lang="ar-SY" sz="3200" b="0" kern="1200" dirty="0">
            <a:solidFill>
              <a:schemeClr val="tx1"/>
            </a:solidFill>
            <a:effectLst/>
            <a:latin typeface="Times New Roman"/>
            <a:cs typeface="+mj-cs"/>
          </a:endParaRPr>
        </a:p>
      </dsp:txBody>
      <dsp:txXfrm>
        <a:off x="0" y="782361"/>
        <a:ext cx="3070716" cy="1842429"/>
      </dsp:txXfrm>
    </dsp:sp>
    <dsp:sp modelId="{D41D79A6-377F-4CFE-BAB1-150595CB5136}">
      <dsp:nvSpPr>
        <dsp:cNvPr id="0" name=""/>
        <dsp:cNvSpPr/>
      </dsp:nvSpPr>
      <dsp:spPr>
        <a:xfrm>
          <a:off x="3377788" y="782361"/>
          <a:ext cx="3070716" cy="1842429"/>
        </a:xfrm>
        <a:prstGeom prst="rect">
          <a:avLst/>
        </a:prstGeom>
        <a:gradFill rotWithShape="0">
          <a:gsLst>
            <a:gs pos="0">
              <a:schemeClr val="accent4">
                <a:hueOff val="4900445"/>
                <a:satOff val="-20388"/>
                <a:lumOff val="4804"/>
                <a:alphaOff val="0"/>
                <a:satMod val="103000"/>
                <a:lumMod val="102000"/>
                <a:tint val="94000"/>
              </a:schemeClr>
            </a:gs>
            <a:gs pos="50000">
              <a:schemeClr val="accent4">
                <a:hueOff val="4900445"/>
                <a:satOff val="-20388"/>
                <a:lumOff val="4804"/>
                <a:alphaOff val="0"/>
                <a:satMod val="110000"/>
                <a:lumMod val="100000"/>
                <a:shade val="100000"/>
              </a:schemeClr>
            </a:gs>
            <a:gs pos="100000">
              <a:schemeClr val="accent4">
                <a:hueOff val="4900445"/>
                <a:satOff val="-20388"/>
                <a:lumOff val="480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a:solidFill>
                <a:schemeClr val="tx1"/>
              </a:solidFill>
            </a:rPr>
            <a:t>يعزز قدرة المؤسسة على الاستجابة السريعة</a:t>
          </a:r>
          <a:endParaRPr lang="ar-SY" sz="3200" b="0" kern="1200" dirty="0">
            <a:solidFill>
              <a:schemeClr val="tx1"/>
            </a:solidFill>
            <a:effectLst/>
            <a:latin typeface="Times New Roman"/>
            <a:cs typeface="+mj-cs"/>
          </a:endParaRPr>
        </a:p>
      </dsp:txBody>
      <dsp:txXfrm>
        <a:off x="3377788" y="782361"/>
        <a:ext cx="3070716" cy="1842429"/>
      </dsp:txXfrm>
    </dsp:sp>
    <dsp:sp modelId="{59D4FA40-16F7-41D5-A8DB-3EE9A142CBE0}">
      <dsp:nvSpPr>
        <dsp:cNvPr id="0" name=""/>
        <dsp:cNvSpPr/>
      </dsp:nvSpPr>
      <dsp:spPr>
        <a:xfrm>
          <a:off x="6755576" y="782361"/>
          <a:ext cx="3070716" cy="1842429"/>
        </a:xfrm>
        <a:prstGeom prst="rect">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1">
            <a:lnSpc>
              <a:spcPct val="90000"/>
            </a:lnSpc>
            <a:spcBef>
              <a:spcPct val="0"/>
            </a:spcBef>
            <a:spcAft>
              <a:spcPct val="35000"/>
            </a:spcAft>
            <a:buNone/>
          </a:pPr>
          <a:r>
            <a:rPr lang="ar-SA" sz="3200" kern="1200" dirty="0">
              <a:solidFill>
                <a:schemeClr val="tx1"/>
              </a:solidFill>
            </a:rPr>
            <a:t>يمنع تكرار الأخطاء السابقة</a:t>
          </a:r>
          <a:endParaRPr lang="ar-SY" sz="3200" b="0" kern="1200" dirty="0">
            <a:solidFill>
              <a:schemeClr val="tx1"/>
            </a:solidFill>
            <a:effectLst/>
            <a:latin typeface="Times New Roman"/>
            <a:cs typeface="+mj-cs"/>
          </a:endParaRPr>
        </a:p>
      </dsp:txBody>
      <dsp:txXfrm>
        <a:off x="6755576" y="782361"/>
        <a:ext cx="3070716" cy="1842429"/>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0A4CB0-10BD-453A-AD0F-B1C1E3D52491}">
      <dsp:nvSpPr>
        <dsp:cNvPr id="0" name=""/>
        <dsp:cNvSpPr/>
      </dsp:nvSpPr>
      <dsp:spPr>
        <a:xfrm>
          <a:off x="2597328" y="0"/>
          <a:ext cx="4083120" cy="4083120"/>
        </a:xfrm>
        <a:prstGeom prst="triangl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FDB1BD98-AF54-4569-B484-AA2326B6328F}">
      <dsp:nvSpPr>
        <dsp:cNvPr id="0" name=""/>
        <dsp:cNvSpPr/>
      </dsp:nvSpPr>
      <dsp:spPr>
        <a:xfrm>
          <a:off x="911691" y="410505"/>
          <a:ext cx="10108422" cy="966551"/>
        </a:xfrm>
        <a:prstGeom prst="round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تطوير خطط الطوارئ</a:t>
          </a:r>
          <a:endParaRPr lang="ar-SY" sz="3200" b="0" kern="1200" dirty="0">
            <a:effectLst/>
            <a:latin typeface="Times New Roman"/>
            <a:cs typeface="+mj-cs"/>
          </a:endParaRPr>
        </a:p>
      </dsp:txBody>
      <dsp:txXfrm>
        <a:off x="958874" y="457688"/>
        <a:ext cx="10014056" cy="872185"/>
      </dsp:txXfrm>
    </dsp:sp>
    <dsp:sp modelId="{981D0E9B-4F47-4904-BC9E-0E365B10DE14}">
      <dsp:nvSpPr>
        <dsp:cNvPr id="0" name=""/>
        <dsp:cNvSpPr/>
      </dsp:nvSpPr>
      <dsp:spPr>
        <a:xfrm>
          <a:off x="911691" y="1497875"/>
          <a:ext cx="10108422" cy="966551"/>
        </a:xfrm>
        <a:prstGeom prst="roundRect">
          <a:avLst/>
        </a:prstGeom>
        <a:solidFill>
          <a:schemeClr val="lt1">
            <a:alpha val="90000"/>
            <a:hueOff val="0"/>
            <a:satOff val="0"/>
            <a:lumOff val="0"/>
            <a:alphaOff val="0"/>
          </a:schemeClr>
        </a:solidFill>
        <a:ln w="6350" cap="flat" cmpd="sng" algn="ctr">
          <a:solidFill>
            <a:schemeClr val="accent4">
              <a:hueOff val="4900445"/>
              <a:satOff val="-20388"/>
              <a:lumOff val="4804"/>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التدريب المستمر للموظفين.</a:t>
          </a:r>
          <a:endParaRPr lang="ar-SY" sz="3200" b="0" kern="1200" dirty="0">
            <a:effectLst/>
            <a:latin typeface="Times New Roman"/>
            <a:cs typeface="+mj-cs"/>
          </a:endParaRPr>
        </a:p>
      </dsp:txBody>
      <dsp:txXfrm>
        <a:off x="958874" y="1545058"/>
        <a:ext cx="10014056" cy="872185"/>
      </dsp:txXfrm>
    </dsp:sp>
    <dsp:sp modelId="{204829C4-9E39-4F96-8867-2F8041B57695}">
      <dsp:nvSpPr>
        <dsp:cNvPr id="0" name=""/>
        <dsp:cNvSpPr/>
      </dsp:nvSpPr>
      <dsp:spPr>
        <a:xfrm>
          <a:off x="911691" y="2585244"/>
          <a:ext cx="10108422" cy="966551"/>
        </a:xfrm>
        <a:prstGeom prst="roundRect">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marL="0" lvl="0" indent="0" algn="r" defTabSz="1422400" rtl="1">
            <a:lnSpc>
              <a:spcPct val="90000"/>
            </a:lnSpc>
            <a:spcBef>
              <a:spcPct val="0"/>
            </a:spcBef>
            <a:spcAft>
              <a:spcPct val="35000"/>
            </a:spcAft>
            <a:buNone/>
          </a:pPr>
          <a:r>
            <a:rPr lang="ar-SA" sz="3200" kern="1200" dirty="0">
              <a:cs typeface="+mj-cs"/>
            </a:rPr>
            <a:t>استخدام تقنيات التنبؤ بالمخاطر.</a:t>
          </a:r>
          <a:endParaRPr lang="ar-SY" sz="3200" b="0" kern="1200" dirty="0">
            <a:effectLst/>
            <a:latin typeface="Times New Roman"/>
            <a:cs typeface="+mj-cs"/>
          </a:endParaRPr>
        </a:p>
      </dsp:txBody>
      <dsp:txXfrm>
        <a:off x="958874" y="2632427"/>
        <a:ext cx="10014056" cy="872185"/>
      </dsp:txXfrm>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1485755" cy="16128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D72F17-185B-491E-A362-316C1D48BCF1}">
      <dsp:nvSpPr>
        <dsp:cNvPr id="0" name=""/>
        <dsp:cNvSpPr/>
      </dsp:nvSpPr>
      <dsp:spPr>
        <a:xfrm>
          <a:off x="113567" y="315904"/>
          <a:ext cx="11359535" cy="18892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894" tIns="0" rIns="303894"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effectLst/>
              <a:latin typeface="Times New Roman"/>
              <a:cs typeface="Times New Roman"/>
            </a:rPr>
            <a:t>مؤسسة صناعية واجهت أزمة في سلسلة التوريد، فقامت ببناء شبكة موردين بديلة لتجنب تكرار الأزمة</a:t>
          </a:r>
          <a:endParaRPr lang="ar-SY" sz="2800" b="0" kern="1200" dirty="0">
            <a:effectLst/>
            <a:latin typeface="Times New Roman"/>
            <a:cs typeface="Times New Roman"/>
          </a:endParaRPr>
        </a:p>
      </dsp:txBody>
      <dsp:txXfrm>
        <a:off x="205794" y="408131"/>
        <a:ext cx="11175081" cy="1704826"/>
      </dsp:txXfrm>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7C0C4-C12E-483F-B463-B4D3628336AF}">
      <dsp:nvSpPr>
        <dsp:cNvPr id="0" name=""/>
        <dsp:cNvSpPr/>
      </dsp:nvSpPr>
      <dsp:spPr>
        <a:xfrm>
          <a:off x="491314" y="134690"/>
          <a:ext cx="8843663" cy="803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b" anchorCtr="0">
          <a:noAutofit/>
        </a:bodyPr>
        <a:lstStyle/>
        <a:p>
          <a:pPr marL="0" lvl="0" indent="0" algn="r" defTabSz="1422400" rtl="1">
            <a:lnSpc>
              <a:spcPct val="90000"/>
            </a:lnSpc>
            <a:spcBef>
              <a:spcPct val="0"/>
            </a:spcBef>
            <a:spcAft>
              <a:spcPct val="35000"/>
            </a:spcAft>
            <a:buNone/>
          </a:pPr>
          <a:r>
            <a:rPr lang="ar-SA" sz="3200" kern="1200"/>
            <a:t>تجعل المؤسسة أكثر قدرة على مواجهة التغيرات.</a:t>
          </a:r>
          <a:endParaRPr lang="ar-SY" sz="3200" b="0" kern="1200" dirty="0">
            <a:effectLst/>
            <a:latin typeface="Times New Roman"/>
            <a:cs typeface="+mj-cs"/>
          </a:endParaRPr>
        </a:p>
      </dsp:txBody>
      <dsp:txXfrm>
        <a:off x="491314" y="134690"/>
        <a:ext cx="8843663" cy="803969"/>
      </dsp:txXfrm>
    </dsp:sp>
    <dsp:sp modelId="{36984EE0-3C32-45E4-811D-804773E22B3A}">
      <dsp:nvSpPr>
        <dsp:cNvPr id="0" name=""/>
        <dsp:cNvSpPr/>
      </dsp:nvSpPr>
      <dsp:spPr>
        <a:xfrm>
          <a:off x="491314" y="938659"/>
          <a:ext cx="1179155" cy="196525"/>
        </a:xfrm>
        <a:prstGeom prst="parallelogram">
          <a:avLst>
            <a:gd name="adj" fmla="val 14084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C827488-3A05-4D60-ACFC-46336827031A}">
      <dsp:nvSpPr>
        <dsp:cNvPr id="0" name=""/>
        <dsp:cNvSpPr/>
      </dsp:nvSpPr>
      <dsp:spPr>
        <a:xfrm>
          <a:off x="1739253" y="938659"/>
          <a:ext cx="1179155" cy="196525"/>
        </a:xfrm>
        <a:prstGeom prst="parallelogram">
          <a:avLst>
            <a:gd name="adj" fmla="val 140840"/>
          </a:avLst>
        </a:prstGeom>
        <a:gradFill rotWithShape="0">
          <a:gsLst>
            <a:gs pos="0">
              <a:schemeClr val="accent4">
                <a:hueOff val="490045"/>
                <a:satOff val="-2039"/>
                <a:lumOff val="480"/>
                <a:alphaOff val="0"/>
                <a:satMod val="103000"/>
                <a:lumMod val="102000"/>
                <a:tint val="94000"/>
              </a:schemeClr>
            </a:gs>
            <a:gs pos="50000">
              <a:schemeClr val="accent4">
                <a:hueOff val="490045"/>
                <a:satOff val="-2039"/>
                <a:lumOff val="480"/>
                <a:alphaOff val="0"/>
                <a:satMod val="110000"/>
                <a:lumMod val="100000"/>
                <a:shade val="100000"/>
              </a:schemeClr>
            </a:gs>
            <a:gs pos="100000">
              <a:schemeClr val="accent4">
                <a:hueOff val="490045"/>
                <a:satOff val="-2039"/>
                <a:lumOff val="480"/>
                <a:alphaOff val="0"/>
                <a:lumMod val="99000"/>
                <a:satMod val="120000"/>
                <a:shade val="78000"/>
              </a:schemeClr>
            </a:gs>
          </a:gsLst>
          <a:lin ang="5400000" scaled="0"/>
        </a:gradFill>
        <a:ln w="6350" cap="flat" cmpd="sng" algn="ctr">
          <a:solidFill>
            <a:schemeClr val="accent4">
              <a:hueOff val="490045"/>
              <a:satOff val="-2039"/>
              <a:lumOff val="48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0F18918-F320-4A1E-A416-5B51421CAB4F}">
      <dsp:nvSpPr>
        <dsp:cNvPr id="0" name=""/>
        <dsp:cNvSpPr/>
      </dsp:nvSpPr>
      <dsp:spPr>
        <a:xfrm>
          <a:off x="2987193" y="938659"/>
          <a:ext cx="1179155" cy="196525"/>
        </a:xfrm>
        <a:prstGeom prst="parallelogram">
          <a:avLst>
            <a:gd name="adj" fmla="val 140840"/>
          </a:avLst>
        </a:prstGeom>
        <a:gradFill rotWithShape="0">
          <a:gsLst>
            <a:gs pos="0">
              <a:schemeClr val="accent4">
                <a:hueOff val="980089"/>
                <a:satOff val="-4078"/>
                <a:lumOff val="961"/>
                <a:alphaOff val="0"/>
                <a:satMod val="103000"/>
                <a:lumMod val="102000"/>
                <a:tint val="94000"/>
              </a:schemeClr>
            </a:gs>
            <a:gs pos="50000">
              <a:schemeClr val="accent4">
                <a:hueOff val="980089"/>
                <a:satOff val="-4078"/>
                <a:lumOff val="961"/>
                <a:alphaOff val="0"/>
                <a:satMod val="110000"/>
                <a:lumMod val="100000"/>
                <a:shade val="100000"/>
              </a:schemeClr>
            </a:gs>
            <a:gs pos="100000">
              <a:schemeClr val="accent4">
                <a:hueOff val="980089"/>
                <a:satOff val="-4078"/>
                <a:lumOff val="961"/>
                <a:alphaOff val="0"/>
                <a:lumMod val="99000"/>
                <a:satMod val="120000"/>
                <a:shade val="78000"/>
              </a:schemeClr>
            </a:gs>
          </a:gsLst>
          <a:lin ang="5400000" scaled="0"/>
        </a:gradFill>
        <a:ln w="6350" cap="flat" cmpd="sng" algn="ctr">
          <a:solidFill>
            <a:schemeClr val="accent4">
              <a:hueOff val="980089"/>
              <a:satOff val="-4078"/>
              <a:lumOff val="961"/>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0CC5D25B-3110-460E-BB10-DD1E24FA060A}">
      <dsp:nvSpPr>
        <dsp:cNvPr id="0" name=""/>
        <dsp:cNvSpPr/>
      </dsp:nvSpPr>
      <dsp:spPr>
        <a:xfrm>
          <a:off x="4235132" y="938659"/>
          <a:ext cx="1179155" cy="196525"/>
        </a:xfrm>
        <a:prstGeom prst="parallelogram">
          <a:avLst>
            <a:gd name="adj" fmla="val 140840"/>
          </a:avLst>
        </a:prstGeom>
        <a:gradFill rotWithShape="0">
          <a:gsLst>
            <a:gs pos="0">
              <a:schemeClr val="accent4">
                <a:hueOff val="1470134"/>
                <a:satOff val="-6117"/>
                <a:lumOff val="1441"/>
                <a:alphaOff val="0"/>
                <a:satMod val="103000"/>
                <a:lumMod val="102000"/>
                <a:tint val="94000"/>
              </a:schemeClr>
            </a:gs>
            <a:gs pos="50000">
              <a:schemeClr val="accent4">
                <a:hueOff val="1470134"/>
                <a:satOff val="-6117"/>
                <a:lumOff val="1441"/>
                <a:alphaOff val="0"/>
                <a:satMod val="110000"/>
                <a:lumMod val="100000"/>
                <a:shade val="100000"/>
              </a:schemeClr>
            </a:gs>
            <a:gs pos="100000">
              <a:schemeClr val="accent4">
                <a:hueOff val="1470134"/>
                <a:satOff val="-6117"/>
                <a:lumOff val="1441"/>
                <a:alphaOff val="0"/>
                <a:lumMod val="99000"/>
                <a:satMod val="120000"/>
                <a:shade val="78000"/>
              </a:schemeClr>
            </a:gs>
          </a:gsLst>
          <a:lin ang="5400000" scaled="0"/>
        </a:gradFill>
        <a:ln w="6350" cap="flat" cmpd="sng" algn="ctr">
          <a:solidFill>
            <a:schemeClr val="accent4">
              <a:hueOff val="1470134"/>
              <a:satOff val="-6117"/>
              <a:lumOff val="1441"/>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B7C3E30C-8D04-40CF-BC1A-79F403CBA801}">
      <dsp:nvSpPr>
        <dsp:cNvPr id="0" name=""/>
        <dsp:cNvSpPr/>
      </dsp:nvSpPr>
      <dsp:spPr>
        <a:xfrm>
          <a:off x="5483071" y="938659"/>
          <a:ext cx="1179155" cy="196525"/>
        </a:xfrm>
        <a:prstGeom prst="parallelogram">
          <a:avLst>
            <a:gd name="adj" fmla="val 140840"/>
          </a:avLst>
        </a:prstGeom>
        <a:gradFill rotWithShape="0">
          <a:gsLst>
            <a:gs pos="0">
              <a:schemeClr val="accent4">
                <a:hueOff val="1960178"/>
                <a:satOff val="-8155"/>
                <a:lumOff val="1922"/>
                <a:alphaOff val="0"/>
                <a:satMod val="103000"/>
                <a:lumMod val="102000"/>
                <a:tint val="94000"/>
              </a:schemeClr>
            </a:gs>
            <a:gs pos="50000">
              <a:schemeClr val="accent4">
                <a:hueOff val="1960178"/>
                <a:satOff val="-8155"/>
                <a:lumOff val="1922"/>
                <a:alphaOff val="0"/>
                <a:satMod val="110000"/>
                <a:lumMod val="100000"/>
                <a:shade val="100000"/>
              </a:schemeClr>
            </a:gs>
            <a:gs pos="100000">
              <a:schemeClr val="accent4">
                <a:hueOff val="1960178"/>
                <a:satOff val="-8155"/>
                <a:lumOff val="1922"/>
                <a:alphaOff val="0"/>
                <a:lumMod val="99000"/>
                <a:satMod val="120000"/>
                <a:shade val="78000"/>
              </a:schemeClr>
            </a:gs>
          </a:gsLst>
          <a:lin ang="5400000" scaled="0"/>
        </a:gradFill>
        <a:ln w="6350" cap="flat" cmpd="sng" algn="ctr">
          <a:solidFill>
            <a:schemeClr val="accent4">
              <a:hueOff val="1960178"/>
              <a:satOff val="-8155"/>
              <a:lumOff val="192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2B3F1BB-79DC-4113-A368-646D1C8AC62E}">
      <dsp:nvSpPr>
        <dsp:cNvPr id="0" name=""/>
        <dsp:cNvSpPr/>
      </dsp:nvSpPr>
      <dsp:spPr>
        <a:xfrm>
          <a:off x="6731010" y="938659"/>
          <a:ext cx="1179155" cy="196525"/>
        </a:xfrm>
        <a:prstGeom prst="parallelogram">
          <a:avLst>
            <a:gd name="adj" fmla="val 140840"/>
          </a:avLst>
        </a:prstGeom>
        <a:gradFill rotWithShape="0">
          <a:gsLst>
            <a:gs pos="0">
              <a:schemeClr val="accent4">
                <a:hueOff val="2450223"/>
                <a:satOff val="-10194"/>
                <a:lumOff val="2402"/>
                <a:alphaOff val="0"/>
                <a:satMod val="103000"/>
                <a:lumMod val="102000"/>
                <a:tint val="94000"/>
              </a:schemeClr>
            </a:gs>
            <a:gs pos="50000">
              <a:schemeClr val="accent4">
                <a:hueOff val="2450223"/>
                <a:satOff val="-10194"/>
                <a:lumOff val="2402"/>
                <a:alphaOff val="0"/>
                <a:satMod val="110000"/>
                <a:lumMod val="100000"/>
                <a:shade val="100000"/>
              </a:schemeClr>
            </a:gs>
            <a:gs pos="100000">
              <a:schemeClr val="accent4">
                <a:hueOff val="2450223"/>
                <a:satOff val="-10194"/>
                <a:lumOff val="2402"/>
                <a:alphaOff val="0"/>
                <a:lumMod val="99000"/>
                <a:satMod val="120000"/>
                <a:shade val="78000"/>
              </a:schemeClr>
            </a:gs>
          </a:gsLst>
          <a:lin ang="5400000" scaled="0"/>
        </a:gradFill>
        <a:ln w="6350" cap="flat" cmpd="sng" algn="ctr">
          <a:solidFill>
            <a:schemeClr val="accent4">
              <a:hueOff val="2450223"/>
              <a:satOff val="-10194"/>
              <a:lumOff val="240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EAB61BF0-2A1F-4F0D-B252-61A36B837A50}">
      <dsp:nvSpPr>
        <dsp:cNvPr id="0" name=""/>
        <dsp:cNvSpPr/>
      </dsp:nvSpPr>
      <dsp:spPr>
        <a:xfrm>
          <a:off x="7978949" y="938659"/>
          <a:ext cx="1179155" cy="196525"/>
        </a:xfrm>
        <a:prstGeom prst="parallelogram">
          <a:avLst>
            <a:gd name="adj" fmla="val 140840"/>
          </a:avLst>
        </a:prstGeom>
        <a:gradFill rotWithShape="0">
          <a:gsLst>
            <a:gs pos="0">
              <a:schemeClr val="accent4">
                <a:hueOff val="2940267"/>
                <a:satOff val="-12233"/>
                <a:lumOff val="2882"/>
                <a:alphaOff val="0"/>
                <a:satMod val="103000"/>
                <a:lumMod val="102000"/>
                <a:tint val="94000"/>
              </a:schemeClr>
            </a:gs>
            <a:gs pos="50000">
              <a:schemeClr val="accent4">
                <a:hueOff val="2940267"/>
                <a:satOff val="-12233"/>
                <a:lumOff val="2882"/>
                <a:alphaOff val="0"/>
                <a:satMod val="110000"/>
                <a:lumMod val="100000"/>
                <a:shade val="100000"/>
              </a:schemeClr>
            </a:gs>
            <a:gs pos="100000">
              <a:schemeClr val="accent4">
                <a:hueOff val="2940267"/>
                <a:satOff val="-12233"/>
                <a:lumOff val="2882"/>
                <a:alphaOff val="0"/>
                <a:lumMod val="99000"/>
                <a:satMod val="120000"/>
                <a:shade val="78000"/>
              </a:schemeClr>
            </a:gs>
          </a:gsLst>
          <a:lin ang="5400000" scaled="0"/>
        </a:gradFill>
        <a:ln w="6350" cap="flat" cmpd="sng" algn="ctr">
          <a:solidFill>
            <a:schemeClr val="accent4">
              <a:hueOff val="2940267"/>
              <a:satOff val="-12233"/>
              <a:lumOff val="2882"/>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3587CEFF-DB0E-4CB9-BD1C-F05F6A443126}">
      <dsp:nvSpPr>
        <dsp:cNvPr id="0" name=""/>
        <dsp:cNvSpPr/>
      </dsp:nvSpPr>
      <dsp:spPr>
        <a:xfrm>
          <a:off x="491314" y="1203328"/>
          <a:ext cx="8843663" cy="803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b" anchorCtr="0">
          <a:noAutofit/>
        </a:bodyPr>
        <a:lstStyle/>
        <a:p>
          <a:pPr marL="0" lvl="0" indent="0" algn="r" defTabSz="1422400" rtl="1">
            <a:lnSpc>
              <a:spcPct val="90000"/>
            </a:lnSpc>
            <a:spcBef>
              <a:spcPct val="0"/>
            </a:spcBef>
            <a:spcAft>
              <a:spcPct val="35000"/>
            </a:spcAft>
            <a:buNone/>
          </a:pPr>
          <a:r>
            <a:rPr lang="ar-SA" sz="3200" kern="1200" dirty="0"/>
            <a:t>تعزز التعاون والثقة بين الموظفين.</a:t>
          </a:r>
          <a:endParaRPr lang="ar-SY" sz="3200" b="0" kern="1200" dirty="0">
            <a:effectLst/>
            <a:latin typeface="Times New Roman"/>
            <a:cs typeface="+mj-cs"/>
          </a:endParaRPr>
        </a:p>
      </dsp:txBody>
      <dsp:txXfrm>
        <a:off x="491314" y="1203328"/>
        <a:ext cx="8843663" cy="803969"/>
      </dsp:txXfrm>
    </dsp:sp>
    <dsp:sp modelId="{0A69D04B-53EB-48EB-B217-40C4495713E1}">
      <dsp:nvSpPr>
        <dsp:cNvPr id="0" name=""/>
        <dsp:cNvSpPr/>
      </dsp:nvSpPr>
      <dsp:spPr>
        <a:xfrm>
          <a:off x="491314" y="2007298"/>
          <a:ext cx="1179155" cy="196525"/>
        </a:xfrm>
        <a:prstGeom prst="parallelogram">
          <a:avLst>
            <a:gd name="adj" fmla="val 140840"/>
          </a:avLst>
        </a:prstGeom>
        <a:gradFill rotWithShape="0">
          <a:gsLst>
            <a:gs pos="0">
              <a:schemeClr val="accent4">
                <a:hueOff val="3430312"/>
                <a:satOff val="-14272"/>
                <a:lumOff val="3363"/>
                <a:alphaOff val="0"/>
                <a:satMod val="103000"/>
                <a:lumMod val="102000"/>
                <a:tint val="94000"/>
              </a:schemeClr>
            </a:gs>
            <a:gs pos="50000">
              <a:schemeClr val="accent4">
                <a:hueOff val="3430312"/>
                <a:satOff val="-14272"/>
                <a:lumOff val="3363"/>
                <a:alphaOff val="0"/>
                <a:satMod val="110000"/>
                <a:lumMod val="100000"/>
                <a:shade val="100000"/>
              </a:schemeClr>
            </a:gs>
            <a:gs pos="100000">
              <a:schemeClr val="accent4">
                <a:hueOff val="3430312"/>
                <a:satOff val="-14272"/>
                <a:lumOff val="3363"/>
                <a:alphaOff val="0"/>
                <a:lumMod val="99000"/>
                <a:satMod val="120000"/>
                <a:shade val="78000"/>
              </a:schemeClr>
            </a:gs>
          </a:gsLst>
          <a:lin ang="5400000" scaled="0"/>
        </a:gradFill>
        <a:ln w="6350" cap="flat" cmpd="sng" algn="ctr">
          <a:solidFill>
            <a:schemeClr val="accent4">
              <a:hueOff val="3430312"/>
              <a:satOff val="-14272"/>
              <a:lumOff val="3363"/>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6AAB9738-B38B-45D3-AA2E-9154F1C09C6B}">
      <dsp:nvSpPr>
        <dsp:cNvPr id="0" name=""/>
        <dsp:cNvSpPr/>
      </dsp:nvSpPr>
      <dsp:spPr>
        <a:xfrm>
          <a:off x="1739253" y="2007298"/>
          <a:ext cx="1179155" cy="196525"/>
        </a:xfrm>
        <a:prstGeom prst="parallelogram">
          <a:avLst>
            <a:gd name="adj" fmla="val 140840"/>
          </a:avLst>
        </a:prstGeom>
        <a:gradFill rotWithShape="0">
          <a:gsLst>
            <a:gs pos="0">
              <a:schemeClr val="accent4">
                <a:hueOff val="3920356"/>
                <a:satOff val="-16311"/>
                <a:lumOff val="3843"/>
                <a:alphaOff val="0"/>
                <a:satMod val="103000"/>
                <a:lumMod val="102000"/>
                <a:tint val="94000"/>
              </a:schemeClr>
            </a:gs>
            <a:gs pos="50000">
              <a:schemeClr val="accent4">
                <a:hueOff val="3920356"/>
                <a:satOff val="-16311"/>
                <a:lumOff val="3843"/>
                <a:alphaOff val="0"/>
                <a:satMod val="110000"/>
                <a:lumMod val="100000"/>
                <a:shade val="100000"/>
              </a:schemeClr>
            </a:gs>
            <a:gs pos="100000">
              <a:schemeClr val="accent4">
                <a:hueOff val="3920356"/>
                <a:satOff val="-16311"/>
                <a:lumOff val="3843"/>
                <a:alphaOff val="0"/>
                <a:lumMod val="99000"/>
                <a:satMod val="120000"/>
                <a:shade val="78000"/>
              </a:schemeClr>
            </a:gs>
          </a:gsLst>
          <a:lin ang="5400000" scaled="0"/>
        </a:gradFill>
        <a:ln w="6350" cap="flat" cmpd="sng" algn="ctr">
          <a:solidFill>
            <a:schemeClr val="accent4">
              <a:hueOff val="3920356"/>
              <a:satOff val="-16311"/>
              <a:lumOff val="3843"/>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EBDA32D6-5296-4371-A617-773BB02DFE6E}">
      <dsp:nvSpPr>
        <dsp:cNvPr id="0" name=""/>
        <dsp:cNvSpPr/>
      </dsp:nvSpPr>
      <dsp:spPr>
        <a:xfrm>
          <a:off x="2987193" y="2007298"/>
          <a:ext cx="1179155" cy="196525"/>
        </a:xfrm>
        <a:prstGeom prst="parallelogram">
          <a:avLst>
            <a:gd name="adj" fmla="val 140840"/>
          </a:avLst>
        </a:prstGeom>
        <a:gradFill rotWithShape="0">
          <a:gsLst>
            <a:gs pos="0">
              <a:schemeClr val="accent4">
                <a:hueOff val="4410401"/>
                <a:satOff val="-18350"/>
                <a:lumOff val="4324"/>
                <a:alphaOff val="0"/>
                <a:satMod val="103000"/>
                <a:lumMod val="102000"/>
                <a:tint val="94000"/>
              </a:schemeClr>
            </a:gs>
            <a:gs pos="50000">
              <a:schemeClr val="accent4">
                <a:hueOff val="4410401"/>
                <a:satOff val="-18350"/>
                <a:lumOff val="4324"/>
                <a:alphaOff val="0"/>
                <a:satMod val="110000"/>
                <a:lumMod val="100000"/>
                <a:shade val="100000"/>
              </a:schemeClr>
            </a:gs>
            <a:gs pos="100000">
              <a:schemeClr val="accent4">
                <a:hueOff val="4410401"/>
                <a:satOff val="-18350"/>
                <a:lumOff val="4324"/>
                <a:alphaOff val="0"/>
                <a:lumMod val="99000"/>
                <a:satMod val="120000"/>
                <a:shade val="78000"/>
              </a:schemeClr>
            </a:gs>
          </a:gsLst>
          <a:lin ang="5400000" scaled="0"/>
        </a:gradFill>
        <a:ln w="6350" cap="flat" cmpd="sng" algn="ctr">
          <a:solidFill>
            <a:schemeClr val="accent4">
              <a:hueOff val="4410401"/>
              <a:satOff val="-18350"/>
              <a:lumOff val="432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64537B99-66BA-4DDD-A96D-E64395248AAE}">
      <dsp:nvSpPr>
        <dsp:cNvPr id="0" name=""/>
        <dsp:cNvSpPr/>
      </dsp:nvSpPr>
      <dsp:spPr>
        <a:xfrm>
          <a:off x="4235132" y="2007298"/>
          <a:ext cx="1179155" cy="196525"/>
        </a:xfrm>
        <a:prstGeom prst="parallelogram">
          <a:avLst>
            <a:gd name="adj" fmla="val 140840"/>
          </a:avLst>
        </a:prstGeom>
        <a:gradFill rotWithShape="0">
          <a:gsLst>
            <a:gs pos="0">
              <a:schemeClr val="accent4">
                <a:hueOff val="4900445"/>
                <a:satOff val="-20388"/>
                <a:lumOff val="4804"/>
                <a:alphaOff val="0"/>
                <a:satMod val="103000"/>
                <a:lumMod val="102000"/>
                <a:tint val="94000"/>
              </a:schemeClr>
            </a:gs>
            <a:gs pos="50000">
              <a:schemeClr val="accent4">
                <a:hueOff val="4900445"/>
                <a:satOff val="-20388"/>
                <a:lumOff val="4804"/>
                <a:alphaOff val="0"/>
                <a:satMod val="110000"/>
                <a:lumMod val="100000"/>
                <a:shade val="100000"/>
              </a:schemeClr>
            </a:gs>
            <a:gs pos="100000">
              <a:schemeClr val="accent4">
                <a:hueOff val="4900445"/>
                <a:satOff val="-20388"/>
                <a:lumOff val="4804"/>
                <a:alphaOff val="0"/>
                <a:lumMod val="99000"/>
                <a:satMod val="120000"/>
                <a:shade val="78000"/>
              </a:schemeClr>
            </a:gs>
          </a:gsLst>
          <a:lin ang="5400000" scaled="0"/>
        </a:gradFill>
        <a:ln w="6350" cap="flat" cmpd="sng" algn="ctr">
          <a:solidFill>
            <a:schemeClr val="accent4">
              <a:hueOff val="4900445"/>
              <a:satOff val="-20388"/>
              <a:lumOff val="480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43671242-778C-43B6-8C62-0EDEB3E8AB60}">
      <dsp:nvSpPr>
        <dsp:cNvPr id="0" name=""/>
        <dsp:cNvSpPr/>
      </dsp:nvSpPr>
      <dsp:spPr>
        <a:xfrm>
          <a:off x="5483071" y="2007298"/>
          <a:ext cx="1179155" cy="196525"/>
        </a:xfrm>
        <a:prstGeom prst="parallelogram">
          <a:avLst>
            <a:gd name="adj" fmla="val 140840"/>
          </a:avLst>
        </a:prstGeom>
        <a:gradFill rotWithShape="0">
          <a:gsLst>
            <a:gs pos="0">
              <a:schemeClr val="accent4">
                <a:hueOff val="5390490"/>
                <a:satOff val="-22427"/>
                <a:lumOff val="5284"/>
                <a:alphaOff val="0"/>
                <a:satMod val="103000"/>
                <a:lumMod val="102000"/>
                <a:tint val="94000"/>
              </a:schemeClr>
            </a:gs>
            <a:gs pos="50000">
              <a:schemeClr val="accent4">
                <a:hueOff val="5390490"/>
                <a:satOff val="-22427"/>
                <a:lumOff val="5284"/>
                <a:alphaOff val="0"/>
                <a:satMod val="110000"/>
                <a:lumMod val="100000"/>
                <a:shade val="100000"/>
              </a:schemeClr>
            </a:gs>
            <a:gs pos="100000">
              <a:schemeClr val="accent4">
                <a:hueOff val="5390490"/>
                <a:satOff val="-22427"/>
                <a:lumOff val="5284"/>
                <a:alphaOff val="0"/>
                <a:lumMod val="99000"/>
                <a:satMod val="120000"/>
                <a:shade val="78000"/>
              </a:schemeClr>
            </a:gs>
          </a:gsLst>
          <a:lin ang="5400000" scaled="0"/>
        </a:gradFill>
        <a:ln w="6350" cap="flat" cmpd="sng" algn="ctr">
          <a:solidFill>
            <a:schemeClr val="accent4">
              <a:hueOff val="5390490"/>
              <a:satOff val="-22427"/>
              <a:lumOff val="5284"/>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EDAD628C-80FE-4DA6-9924-03E7C7F2683F}">
      <dsp:nvSpPr>
        <dsp:cNvPr id="0" name=""/>
        <dsp:cNvSpPr/>
      </dsp:nvSpPr>
      <dsp:spPr>
        <a:xfrm>
          <a:off x="6731010" y="2007298"/>
          <a:ext cx="1179155" cy="196525"/>
        </a:xfrm>
        <a:prstGeom prst="parallelogram">
          <a:avLst>
            <a:gd name="adj" fmla="val 140840"/>
          </a:avLst>
        </a:prstGeom>
        <a:gradFill rotWithShape="0">
          <a:gsLst>
            <a:gs pos="0">
              <a:schemeClr val="accent4">
                <a:hueOff val="5880535"/>
                <a:satOff val="-24466"/>
                <a:lumOff val="5765"/>
                <a:alphaOff val="0"/>
                <a:satMod val="103000"/>
                <a:lumMod val="102000"/>
                <a:tint val="94000"/>
              </a:schemeClr>
            </a:gs>
            <a:gs pos="50000">
              <a:schemeClr val="accent4">
                <a:hueOff val="5880535"/>
                <a:satOff val="-24466"/>
                <a:lumOff val="5765"/>
                <a:alphaOff val="0"/>
                <a:satMod val="110000"/>
                <a:lumMod val="100000"/>
                <a:shade val="100000"/>
              </a:schemeClr>
            </a:gs>
            <a:gs pos="100000">
              <a:schemeClr val="accent4">
                <a:hueOff val="5880535"/>
                <a:satOff val="-24466"/>
                <a:lumOff val="5765"/>
                <a:alphaOff val="0"/>
                <a:lumMod val="99000"/>
                <a:satMod val="120000"/>
                <a:shade val="78000"/>
              </a:schemeClr>
            </a:gs>
          </a:gsLst>
          <a:lin ang="5400000" scaled="0"/>
        </a:gradFill>
        <a:ln w="6350" cap="flat" cmpd="sng" algn="ctr">
          <a:solidFill>
            <a:schemeClr val="accent4">
              <a:hueOff val="5880535"/>
              <a:satOff val="-24466"/>
              <a:lumOff val="5765"/>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2AC6915-8C35-49EF-85A4-5D2951646BB0}">
      <dsp:nvSpPr>
        <dsp:cNvPr id="0" name=""/>
        <dsp:cNvSpPr/>
      </dsp:nvSpPr>
      <dsp:spPr>
        <a:xfrm>
          <a:off x="7978949" y="2007298"/>
          <a:ext cx="1179155" cy="196525"/>
        </a:xfrm>
        <a:prstGeom prst="parallelogram">
          <a:avLst>
            <a:gd name="adj" fmla="val 140840"/>
          </a:avLst>
        </a:prstGeom>
        <a:gradFill rotWithShape="0">
          <a:gsLst>
            <a:gs pos="0">
              <a:schemeClr val="accent4">
                <a:hueOff val="6370578"/>
                <a:satOff val="-26505"/>
                <a:lumOff val="6245"/>
                <a:alphaOff val="0"/>
                <a:satMod val="103000"/>
                <a:lumMod val="102000"/>
                <a:tint val="94000"/>
              </a:schemeClr>
            </a:gs>
            <a:gs pos="50000">
              <a:schemeClr val="accent4">
                <a:hueOff val="6370578"/>
                <a:satOff val="-26505"/>
                <a:lumOff val="6245"/>
                <a:alphaOff val="0"/>
                <a:satMod val="110000"/>
                <a:lumMod val="100000"/>
                <a:shade val="100000"/>
              </a:schemeClr>
            </a:gs>
            <a:gs pos="100000">
              <a:schemeClr val="accent4">
                <a:hueOff val="6370578"/>
                <a:satOff val="-26505"/>
                <a:lumOff val="6245"/>
                <a:alphaOff val="0"/>
                <a:lumMod val="99000"/>
                <a:satMod val="120000"/>
                <a:shade val="78000"/>
              </a:schemeClr>
            </a:gs>
          </a:gsLst>
          <a:lin ang="5400000" scaled="0"/>
        </a:gradFill>
        <a:ln w="6350" cap="flat" cmpd="sng" algn="ctr">
          <a:solidFill>
            <a:schemeClr val="accent4">
              <a:hueOff val="6370578"/>
              <a:satOff val="-26505"/>
              <a:lumOff val="6245"/>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B16B7E0-65BD-4EF1-A8F6-E00B2DDAD9E3}">
      <dsp:nvSpPr>
        <dsp:cNvPr id="0" name=""/>
        <dsp:cNvSpPr/>
      </dsp:nvSpPr>
      <dsp:spPr>
        <a:xfrm>
          <a:off x="491314" y="2271967"/>
          <a:ext cx="8843663" cy="803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b" anchorCtr="0">
          <a:noAutofit/>
        </a:bodyPr>
        <a:lstStyle/>
        <a:p>
          <a:pPr marL="0" lvl="0" indent="0" algn="r" defTabSz="1422400" rtl="1">
            <a:lnSpc>
              <a:spcPct val="90000"/>
            </a:lnSpc>
            <a:spcBef>
              <a:spcPct val="0"/>
            </a:spcBef>
            <a:spcAft>
              <a:spcPct val="35000"/>
            </a:spcAft>
            <a:buNone/>
          </a:pPr>
          <a:r>
            <a:rPr lang="ar-SA" sz="3200" kern="1200"/>
            <a:t>تخلق بيئة عمل محفزة ومستدامة.</a:t>
          </a:r>
          <a:endParaRPr lang="ar-SY" sz="3200" b="0" kern="1200" dirty="0">
            <a:effectLst/>
            <a:latin typeface="Times New Roman"/>
            <a:cs typeface="+mj-cs"/>
          </a:endParaRPr>
        </a:p>
      </dsp:txBody>
      <dsp:txXfrm>
        <a:off x="491314" y="2271967"/>
        <a:ext cx="8843663" cy="803969"/>
      </dsp:txXfrm>
    </dsp:sp>
    <dsp:sp modelId="{6FDEB03D-F65F-4D80-AB8A-AC1007AC0698}">
      <dsp:nvSpPr>
        <dsp:cNvPr id="0" name=""/>
        <dsp:cNvSpPr/>
      </dsp:nvSpPr>
      <dsp:spPr>
        <a:xfrm>
          <a:off x="491314" y="3075936"/>
          <a:ext cx="1179155" cy="196525"/>
        </a:xfrm>
        <a:prstGeom prst="parallelogram">
          <a:avLst>
            <a:gd name="adj" fmla="val 140840"/>
          </a:avLst>
        </a:prstGeom>
        <a:gradFill rotWithShape="0">
          <a:gsLst>
            <a:gs pos="0">
              <a:schemeClr val="accent4">
                <a:hueOff val="6860623"/>
                <a:satOff val="-28544"/>
                <a:lumOff val="6726"/>
                <a:alphaOff val="0"/>
                <a:satMod val="103000"/>
                <a:lumMod val="102000"/>
                <a:tint val="94000"/>
              </a:schemeClr>
            </a:gs>
            <a:gs pos="50000">
              <a:schemeClr val="accent4">
                <a:hueOff val="6860623"/>
                <a:satOff val="-28544"/>
                <a:lumOff val="6726"/>
                <a:alphaOff val="0"/>
                <a:satMod val="110000"/>
                <a:lumMod val="100000"/>
                <a:shade val="100000"/>
              </a:schemeClr>
            </a:gs>
            <a:gs pos="100000">
              <a:schemeClr val="accent4">
                <a:hueOff val="6860623"/>
                <a:satOff val="-28544"/>
                <a:lumOff val="6726"/>
                <a:alphaOff val="0"/>
                <a:lumMod val="99000"/>
                <a:satMod val="120000"/>
                <a:shade val="78000"/>
              </a:schemeClr>
            </a:gs>
          </a:gsLst>
          <a:lin ang="5400000" scaled="0"/>
        </a:gradFill>
        <a:ln w="6350" cap="flat" cmpd="sng" algn="ctr">
          <a:solidFill>
            <a:schemeClr val="accent4">
              <a:hueOff val="6860623"/>
              <a:satOff val="-28544"/>
              <a:lumOff val="6726"/>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0E19B6BA-4D95-4DB9-AE7C-9EE515409C51}">
      <dsp:nvSpPr>
        <dsp:cNvPr id="0" name=""/>
        <dsp:cNvSpPr/>
      </dsp:nvSpPr>
      <dsp:spPr>
        <a:xfrm>
          <a:off x="1739253" y="3075936"/>
          <a:ext cx="1179155" cy="196525"/>
        </a:xfrm>
        <a:prstGeom prst="parallelogram">
          <a:avLst>
            <a:gd name="adj" fmla="val 140840"/>
          </a:avLst>
        </a:prstGeom>
        <a:gradFill rotWithShape="0">
          <a:gsLst>
            <a:gs pos="0">
              <a:schemeClr val="accent4">
                <a:hueOff val="7350668"/>
                <a:satOff val="-30583"/>
                <a:lumOff val="7206"/>
                <a:alphaOff val="0"/>
                <a:satMod val="103000"/>
                <a:lumMod val="102000"/>
                <a:tint val="94000"/>
              </a:schemeClr>
            </a:gs>
            <a:gs pos="50000">
              <a:schemeClr val="accent4">
                <a:hueOff val="7350668"/>
                <a:satOff val="-30583"/>
                <a:lumOff val="7206"/>
                <a:alphaOff val="0"/>
                <a:satMod val="110000"/>
                <a:lumMod val="100000"/>
                <a:shade val="100000"/>
              </a:schemeClr>
            </a:gs>
            <a:gs pos="100000">
              <a:schemeClr val="accent4">
                <a:hueOff val="7350668"/>
                <a:satOff val="-30583"/>
                <a:lumOff val="7206"/>
                <a:alphaOff val="0"/>
                <a:lumMod val="99000"/>
                <a:satMod val="120000"/>
                <a:shade val="78000"/>
              </a:schemeClr>
            </a:gs>
          </a:gsLst>
          <a:lin ang="5400000" scaled="0"/>
        </a:gradFill>
        <a:ln w="6350" cap="flat" cmpd="sng" algn="ctr">
          <a:solidFill>
            <a:schemeClr val="accent4">
              <a:hueOff val="7350668"/>
              <a:satOff val="-30583"/>
              <a:lumOff val="7206"/>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04638B4A-32A0-4975-B537-F478FC61BFFF}">
      <dsp:nvSpPr>
        <dsp:cNvPr id="0" name=""/>
        <dsp:cNvSpPr/>
      </dsp:nvSpPr>
      <dsp:spPr>
        <a:xfrm>
          <a:off x="2987193" y="3075936"/>
          <a:ext cx="1179155" cy="196525"/>
        </a:xfrm>
        <a:prstGeom prst="parallelogram">
          <a:avLst>
            <a:gd name="adj" fmla="val 140840"/>
          </a:avLst>
        </a:prstGeom>
        <a:gradFill rotWithShape="0">
          <a:gsLst>
            <a:gs pos="0">
              <a:schemeClr val="accent4">
                <a:hueOff val="7840713"/>
                <a:satOff val="-32622"/>
                <a:lumOff val="7686"/>
                <a:alphaOff val="0"/>
                <a:satMod val="103000"/>
                <a:lumMod val="102000"/>
                <a:tint val="94000"/>
              </a:schemeClr>
            </a:gs>
            <a:gs pos="50000">
              <a:schemeClr val="accent4">
                <a:hueOff val="7840713"/>
                <a:satOff val="-32622"/>
                <a:lumOff val="7686"/>
                <a:alphaOff val="0"/>
                <a:satMod val="110000"/>
                <a:lumMod val="100000"/>
                <a:shade val="100000"/>
              </a:schemeClr>
            </a:gs>
            <a:gs pos="100000">
              <a:schemeClr val="accent4">
                <a:hueOff val="7840713"/>
                <a:satOff val="-32622"/>
                <a:lumOff val="7686"/>
                <a:alphaOff val="0"/>
                <a:lumMod val="99000"/>
                <a:satMod val="120000"/>
                <a:shade val="78000"/>
              </a:schemeClr>
            </a:gs>
          </a:gsLst>
          <a:lin ang="5400000" scaled="0"/>
        </a:gradFill>
        <a:ln w="6350" cap="flat" cmpd="sng" algn="ctr">
          <a:solidFill>
            <a:schemeClr val="accent4">
              <a:hueOff val="7840713"/>
              <a:satOff val="-32622"/>
              <a:lumOff val="7686"/>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DD74CD3-7805-4B66-8A7E-0A38D37BDA60}">
      <dsp:nvSpPr>
        <dsp:cNvPr id="0" name=""/>
        <dsp:cNvSpPr/>
      </dsp:nvSpPr>
      <dsp:spPr>
        <a:xfrm>
          <a:off x="4235132" y="3075936"/>
          <a:ext cx="1179155" cy="196525"/>
        </a:xfrm>
        <a:prstGeom prst="parallelogram">
          <a:avLst>
            <a:gd name="adj" fmla="val 140840"/>
          </a:avLst>
        </a:prstGeom>
        <a:gradFill rotWithShape="0">
          <a:gsLst>
            <a:gs pos="0">
              <a:schemeClr val="accent4">
                <a:hueOff val="8330757"/>
                <a:satOff val="-34660"/>
                <a:lumOff val="8167"/>
                <a:alphaOff val="0"/>
                <a:satMod val="103000"/>
                <a:lumMod val="102000"/>
                <a:tint val="94000"/>
              </a:schemeClr>
            </a:gs>
            <a:gs pos="50000">
              <a:schemeClr val="accent4">
                <a:hueOff val="8330757"/>
                <a:satOff val="-34660"/>
                <a:lumOff val="8167"/>
                <a:alphaOff val="0"/>
                <a:satMod val="110000"/>
                <a:lumMod val="100000"/>
                <a:shade val="100000"/>
              </a:schemeClr>
            </a:gs>
            <a:gs pos="100000">
              <a:schemeClr val="accent4">
                <a:hueOff val="8330757"/>
                <a:satOff val="-34660"/>
                <a:lumOff val="8167"/>
                <a:alphaOff val="0"/>
                <a:lumMod val="99000"/>
                <a:satMod val="120000"/>
                <a:shade val="78000"/>
              </a:schemeClr>
            </a:gs>
          </a:gsLst>
          <a:lin ang="5400000" scaled="0"/>
        </a:gradFill>
        <a:ln w="6350" cap="flat" cmpd="sng" algn="ctr">
          <a:solidFill>
            <a:schemeClr val="accent4">
              <a:hueOff val="8330757"/>
              <a:satOff val="-34660"/>
              <a:lumOff val="816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6AEA865-FACC-4784-B30C-9D60C536EFA7}">
      <dsp:nvSpPr>
        <dsp:cNvPr id="0" name=""/>
        <dsp:cNvSpPr/>
      </dsp:nvSpPr>
      <dsp:spPr>
        <a:xfrm>
          <a:off x="5483071" y="3075936"/>
          <a:ext cx="1179155" cy="196525"/>
        </a:xfrm>
        <a:prstGeom prst="parallelogram">
          <a:avLst>
            <a:gd name="adj" fmla="val 140840"/>
          </a:avLst>
        </a:prstGeom>
        <a:gradFill rotWithShape="0">
          <a:gsLst>
            <a:gs pos="0">
              <a:schemeClr val="accent4">
                <a:hueOff val="8820801"/>
                <a:satOff val="-36699"/>
                <a:lumOff val="8647"/>
                <a:alphaOff val="0"/>
                <a:satMod val="103000"/>
                <a:lumMod val="102000"/>
                <a:tint val="94000"/>
              </a:schemeClr>
            </a:gs>
            <a:gs pos="50000">
              <a:schemeClr val="accent4">
                <a:hueOff val="8820801"/>
                <a:satOff val="-36699"/>
                <a:lumOff val="8647"/>
                <a:alphaOff val="0"/>
                <a:satMod val="110000"/>
                <a:lumMod val="100000"/>
                <a:shade val="100000"/>
              </a:schemeClr>
            </a:gs>
            <a:gs pos="100000">
              <a:schemeClr val="accent4">
                <a:hueOff val="8820801"/>
                <a:satOff val="-36699"/>
                <a:lumOff val="8647"/>
                <a:alphaOff val="0"/>
                <a:lumMod val="99000"/>
                <a:satMod val="120000"/>
                <a:shade val="78000"/>
              </a:schemeClr>
            </a:gs>
          </a:gsLst>
          <a:lin ang="5400000" scaled="0"/>
        </a:gradFill>
        <a:ln w="6350" cap="flat" cmpd="sng" algn="ctr">
          <a:solidFill>
            <a:schemeClr val="accent4">
              <a:hueOff val="8820801"/>
              <a:satOff val="-36699"/>
              <a:lumOff val="8647"/>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8BF2CBF8-937F-4A13-B74B-0FBFB7E9F032}">
      <dsp:nvSpPr>
        <dsp:cNvPr id="0" name=""/>
        <dsp:cNvSpPr/>
      </dsp:nvSpPr>
      <dsp:spPr>
        <a:xfrm>
          <a:off x="6731010" y="3075936"/>
          <a:ext cx="1179155" cy="196525"/>
        </a:xfrm>
        <a:prstGeom prst="parallelogram">
          <a:avLst>
            <a:gd name="adj" fmla="val 140840"/>
          </a:avLst>
        </a:prstGeom>
        <a:gradFill rotWithShape="0">
          <a:gsLst>
            <a:gs pos="0">
              <a:schemeClr val="accent4">
                <a:hueOff val="9310846"/>
                <a:satOff val="-38738"/>
                <a:lumOff val="9128"/>
                <a:alphaOff val="0"/>
                <a:satMod val="103000"/>
                <a:lumMod val="102000"/>
                <a:tint val="94000"/>
              </a:schemeClr>
            </a:gs>
            <a:gs pos="50000">
              <a:schemeClr val="accent4">
                <a:hueOff val="9310846"/>
                <a:satOff val="-38738"/>
                <a:lumOff val="9128"/>
                <a:alphaOff val="0"/>
                <a:satMod val="110000"/>
                <a:lumMod val="100000"/>
                <a:shade val="100000"/>
              </a:schemeClr>
            </a:gs>
            <a:gs pos="100000">
              <a:schemeClr val="accent4">
                <a:hueOff val="9310846"/>
                <a:satOff val="-38738"/>
                <a:lumOff val="9128"/>
                <a:alphaOff val="0"/>
                <a:lumMod val="99000"/>
                <a:satMod val="120000"/>
                <a:shade val="78000"/>
              </a:schemeClr>
            </a:gs>
          </a:gsLst>
          <a:lin ang="5400000" scaled="0"/>
        </a:gradFill>
        <a:ln w="6350" cap="flat" cmpd="sng" algn="ctr">
          <a:solidFill>
            <a:schemeClr val="accent4">
              <a:hueOff val="9310846"/>
              <a:satOff val="-38738"/>
              <a:lumOff val="912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F8EE59E3-7787-4BC7-89FE-10ADA288F8C5}">
      <dsp:nvSpPr>
        <dsp:cNvPr id="0" name=""/>
        <dsp:cNvSpPr/>
      </dsp:nvSpPr>
      <dsp:spPr>
        <a:xfrm>
          <a:off x="7978949" y="3075936"/>
          <a:ext cx="1179155" cy="196525"/>
        </a:xfrm>
        <a:prstGeom prst="parallelogram">
          <a:avLst>
            <a:gd name="adj" fmla="val 140840"/>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w="6350" cap="flat" cmpd="sng" algn="ctr">
          <a:solidFill>
            <a:schemeClr val="accent4">
              <a:hueOff val="9800891"/>
              <a:satOff val="-40777"/>
              <a:lumOff val="9608"/>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36E9D1-ED32-4CE3-94C3-B355B66A7F91}">
      <dsp:nvSpPr>
        <dsp:cNvPr id="0" name=""/>
        <dsp:cNvSpPr/>
      </dsp:nvSpPr>
      <dsp:spPr>
        <a:xfrm>
          <a:off x="0" y="1215938"/>
          <a:ext cx="11485755" cy="16128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5FD72F17-185B-491E-A362-316C1D48BCF1}">
      <dsp:nvSpPr>
        <dsp:cNvPr id="0" name=""/>
        <dsp:cNvSpPr/>
      </dsp:nvSpPr>
      <dsp:spPr>
        <a:xfrm>
          <a:off x="113567" y="315904"/>
          <a:ext cx="11359535" cy="1889280"/>
        </a:xfrm>
        <a:prstGeom prst="roundRect">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03894" tIns="0" rIns="303894" bIns="0" numCol="1" spcCol="1270" anchor="ctr" anchorCtr="0">
          <a:noAutofit/>
        </a:bodyPr>
        <a:lstStyle/>
        <a:p>
          <a:pPr marL="0" lvl="0" indent="0" algn="r" defTabSz="1244600" rtl="1">
            <a:lnSpc>
              <a:spcPct val="90000"/>
            </a:lnSpc>
            <a:spcBef>
              <a:spcPct val="0"/>
            </a:spcBef>
            <a:spcAft>
              <a:spcPct val="35000"/>
            </a:spcAft>
            <a:buNone/>
          </a:pPr>
          <a:r>
            <a:rPr lang="ar-SA" sz="2800" b="1" kern="1200" dirty="0">
              <a:solidFill>
                <a:schemeClr val="tx1"/>
              </a:solidFill>
              <a:effectLst/>
              <a:latin typeface="Times New Roman"/>
              <a:cs typeface="Times New Roman"/>
            </a:rPr>
            <a:t>شركات التكنولوجيا العالمية تبني ثقافة مرنة عبر تشجيع الابتكار، قبول الفشل كجزء من التعلم، وتطوير فرق عمل متعددة التخصصات</a:t>
          </a:r>
          <a:endParaRPr lang="ar-SY" sz="2800" b="0" kern="1200" dirty="0">
            <a:solidFill>
              <a:schemeClr val="tx1"/>
            </a:solidFill>
            <a:effectLst/>
            <a:latin typeface="Times New Roman"/>
            <a:cs typeface="Times New Roman"/>
          </a:endParaRPr>
        </a:p>
      </dsp:txBody>
      <dsp:txXfrm>
        <a:off x="205794" y="408131"/>
        <a:ext cx="11175081" cy="170482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B921F6-4C10-4A5A-99B3-C4799557DA83}">
      <dsp:nvSpPr>
        <dsp:cNvPr id="0" name=""/>
        <dsp:cNvSpPr/>
      </dsp:nvSpPr>
      <dsp:spPr>
        <a:xfrm rot="5400000">
          <a:off x="639385" y="1122313"/>
          <a:ext cx="1908765" cy="3176143"/>
        </a:xfrm>
        <a:prstGeom prst="corner">
          <a:avLst>
            <a:gd name="adj1" fmla="val 16120"/>
            <a:gd name="adj2" fmla="val 161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F6D3EA-B799-477A-92BB-41FC8A52044A}">
      <dsp:nvSpPr>
        <dsp:cNvPr id="0" name=""/>
        <dsp:cNvSpPr/>
      </dsp:nvSpPr>
      <dsp:spPr>
        <a:xfrm>
          <a:off x="471334" y="2281670"/>
          <a:ext cx="2867440" cy="2322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cs typeface="+mj-cs"/>
            </a:rPr>
            <a:t>سرعة الاستجابة مع نقص المعلومات</a:t>
          </a:r>
          <a:endParaRPr lang="ar-SY" sz="3200" kern="1200" dirty="0">
            <a:cs typeface="+mj-cs"/>
          </a:endParaRPr>
        </a:p>
      </dsp:txBody>
      <dsp:txXfrm>
        <a:off x="471334" y="2281670"/>
        <a:ext cx="2867440" cy="2322957"/>
      </dsp:txXfrm>
    </dsp:sp>
    <dsp:sp modelId="{0B88FF82-F80C-4EE0-8D16-E85EC03523B8}">
      <dsp:nvSpPr>
        <dsp:cNvPr id="0" name=""/>
        <dsp:cNvSpPr/>
      </dsp:nvSpPr>
      <dsp:spPr>
        <a:xfrm>
          <a:off x="2647178" y="888481"/>
          <a:ext cx="541026" cy="541026"/>
        </a:xfrm>
        <a:prstGeom prst="triangle">
          <a:avLst>
            <a:gd name="adj" fmla="val 100000"/>
          </a:avLst>
        </a:prstGeom>
        <a:solidFill>
          <a:schemeClr val="accent4">
            <a:hueOff val="2450223"/>
            <a:satOff val="-10194"/>
            <a:lumOff val="2402"/>
            <a:alphaOff val="0"/>
          </a:schemeClr>
        </a:solidFill>
        <a:ln w="12700" cap="flat" cmpd="sng" algn="ctr">
          <a:solidFill>
            <a:schemeClr val="accent4">
              <a:hueOff val="2450223"/>
              <a:satOff val="-10194"/>
              <a:lumOff val="24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FE09B3-8F91-4D97-979D-3EC67E965964}">
      <dsp:nvSpPr>
        <dsp:cNvPr id="0" name=""/>
        <dsp:cNvSpPr/>
      </dsp:nvSpPr>
      <dsp:spPr>
        <a:xfrm rot="5400000">
          <a:off x="4149692" y="348945"/>
          <a:ext cx="1908765" cy="3176143"/>
        </a:xfrm>
        <a:prstGeom prst="corner">
          <a:avLst>
            <a:gd name="adj1" fmla="val 16120"/>
            <a:gd name="adj2" fmla="val 16110"/>
          </a:avLst>
        </a:prstGeom>
        <a:solidFill>
          <a:schemeClr val="accent4">
            <a:hueOff val="4900445"/>
            <a:satOff val="-20388"/>
            <a:lumOff val="4804"/>
            <a:alphaOff val="0"/>
          </a:schemeClr>
        </a:solidFill>
        <a:ln w="12700" cap="flat" cmpd="sng" algn="ctr">
          <a:solidFill>
            <a:schemeClr val="accent4">
              <a:hueOff val="4900445"/>
              <a:satOff val="-20388"/>
              <a:lumOff val="480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25772F-23DB-41DF-AB6D-CEFF04127A73}">
      <dsp:nvSpPr>
        <dsp:cNvPr id="0" name=""/>
        <dsp:cNvSpPr/>
      </dsp:nvSpPr>
      <dsp:spPr>
        <a:xfrm>
          <a:off x="3906371" y="1694529"/>
          <a:ext cx="2867440" cy="2322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cs typeface="+mj-cs"/>
            </a:rPr>
            <a:t>الميل إلى القرارات الحاسمة حتى لو كانت محفوفة بالمخاطر</a:t>
          </a:r>
          <a:endParaRPr lang="ar-SY" sz="3200" kern="1200" dirty="0">
            <a:cs typeface="+mj-cs"/>
          </a:endParaRPr>
        </a:p>
      </dsp:txBody>
      <dsp:txXfrm>
        <a:off x="3906371" y="1694529"/>
        <a:ext cx="2867440" cy="2322957"/>
      </dsp:txXfrm>
    </dsp:sp>
    <dsp:sp modelId="{43185820-7E52-434D-AFF6-B8087CDD6E8F}">
      <dsp:nvSpPr>
        <dsp:cNvPr id="0" name=""/>
        <dsp:cNvSpPr/>
      </dsp:nvSpPr>
      <dsp:spPr>
        <a:xfrm>
          <a:off x="6157485" y="115113"/>
          <a:ext cx="541026" cy="541026"/>
        </a:xfrm>
        <a:prstGeom prst="triangle">
          <a:avLst>
            <a:gd name="adj" fmla="val 100000"/>
          </a:avLst>
        </a:prstGeom>
        <a:solidFill>
          <a:schemeClr val="accent4">
            <a:hueOff val="7350668"/>
            <a:satOff val="-30583"/>
            <a:lumOff val="7206"/>
            <a:alphaOff val="0"/>
          </a:schemeClr>
        </a:solidFill>
        <a:ln w="12700" cap="flat" cmpd="sng" algn="ctr">
          <a:solidFill>
            <a:schemeClr val="accent4">
              <a:hueOff val="7350668"/>
              <a:satOff val="-30583"/>
              <a:lumOff val="72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3CC664-3859-4076-B392-21057E106F19}">
      <dsp:nvSpPr>
        <dsp:cNvPr id="0" name=""/>
        <dsp:cNvSpPr/>
      </dsp:nvSpPr>
      <dsp:spPr>
        <a:xfrm rot="5400000">
          <a:off x="7659999" y="-424422"/>
          <a:ext cx="1908765" cy="3176143"/>
        </a:xfrm>
        <a:prstGeom prst="corner">
          <a:avLst>
            <a:gd name="adj1" fmla="val 16120"/>
            <a:gd name="adj2" fmla="val 16110"/>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54920C-9097-4370-983B-38A745E26971}">
      <dsp:nvSpPr>
        <dsp:cNvPr id="0" name=""/>
        <dsp:cNvSpPr/>
      </dsp:nvSpPr>
      <dsp:spPr>
        <a:xfrm>
          <a:off x="7341378" y="921161"/>
          <a:ext cx="2867440" cy="2322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ctr" defTabSz="1422400" rtl="1">
            <a:lnSpc>
              <a:spcPct val="90000"/>
            </a:lnSpc>
            <a:spcBef>
              <a:spcPct val="0"/>
            </a:spcBef>
            <a:spcAft>
              <a:spcPct val="35000"/>
            </a:spcAft>
            <a:buNone/>
          </a:pPr>
          <a:r>
            <a:rPr lang="ar-SA" sz="3200" kern="1200" dirty="0">
              <a:cs typeface="+mj-cs"/>
            </a:rPr>
            <a:t>الاعتماد على الخبرة والحدس بجانب التحليل العقلاني</a:t>
          </a:r>
          <a:endParaRPr lang="ar-SY" sz="3200" kern="1200" dirty="0">
            <a:cs typeface="+mj-cs"/>
          </a:endParaRPr>
        </a:p>
      </dsp:txBody>
      <dsp:txXfrm>
        <a:off x="7341378" y="921161"/>
        <a:ext cx="2867440" cy="232295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AC2BFB-674E-40AB-9199-2088DE784240}">
      <dsp:nvSpPr>
        <dsp:cNvPr id="0" name=""/>
        <dsp:cNvSpPr/>
      </dsp:nvSpPr>
      <dsp:spPr>
        <a:xfrm>
          <a:off x="0" y="436008"/>
          <a:ext cx="11119005" cy="7308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2F66976-EDEC-4C33-8274-223B55E1586D}">
      <dsp:nvSpPr>
        <dsp:cNvPr id="0" name=""/>
        <dsp:cNvSpPr/>
      </dsp:nvSpPr>
      <dsp:spPr>
        <a:xfrm>
          <a:off x="119573" y="7968"/>
          <a:ext cx="10443480" cy="856080"/>
        </a:xfrm>
        <a:prstGeom prst="roundRect">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90" tIns="0" rIns="294190" bIns="0" numCol="1" spcCol="1270" anchor="ctr" anchorCtr="0">
          <a:noAutofit/>
        </a:bodyPr>
        <a:lstStyle/>
        <a:p>
          <a:pPr marL="0" lvl="0" indent="0" algn="r" defTabSz="1066800" rtl="1">
            <a:lnSpc>
              <a:spcPct val="90000"/>
            </a:lnSpc>
            <a:spcBef>
              <a:spcPct val="0"/>
            </a:spcBef>
            <a:spcAft>
              <a:spcPct val="35000"/>
            </a:spcAft>
            <a:buNone/>
          </a:pPr>
          <a:r>
            <a:rPr lang="ar-SA" sz="2400" b="1" u="sng" kern="1200" dirty="0">
              <a:solidFill>
                <a:schemeClr val="tx1"/>
              </a:solidFill>
              <a:cs typeface="+mj-cs"/>
            </a:rPr>
            <a:t>الضغط النفسي</a:t>
          </a:r>
          <a:r>
            <a:rPr lang="ar-SA" sz="2400" b="0" kern="1200" dirty="0">
              <a:solidFill>
                <a:schemeClr val="tx1"/>
              </a:solidFill>
              <a:cs typeface="+mj-cs"/>
            </a:rPr>
            <a:t>: يؤدي ارتفاع التوتر إلى تضييق الانتباه وصعوبة معالجة المعلومات الجديدة مما قد يسبب التسرع في اتخاذ قرارات خاطئة.</a:t>
          </a:r>
        </a:p>
      </dsp:txBody>
      <dsp:txXfrm>
        <a:off x="161363" y="49758"/>
        <a:ext cx="10359900" cy="772500"/>
      </dsp:txXfrm>
    </dsp:sp>
    <dsp:sp modelId="{E39341A9-4184-4135-BC62-E28AC8B806CE}">
      <dsp:nvSpPr>
        <dsp:cNvPr id="0" name=""/>
        <dsp:cNvSpPr/>
      </dsp:nvSpPr>
      <dsp:spPr>
        <a:xfrm>
          <a:off x="0" y="1751448"/>
          <a:ext cx="11119005" cy="730800"/>
        </a:xfrm>
        <a:prstGeom prst="rect">
          <a:avLst/>
        </a:prstGeom>
        <a:solidFill>
          <a:schemeClr val="lt1">
            <a:alpha val="90000"/>
            <a:hueOff val="0"/>
            <a:satOff val="0"/>
            <a:lumOff val="0"/>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0536CAEB-30EB-473E-9902-4B120668D175}">
      <dsp:nvSpPr>
        <dsp:cNvPr id="0" name=""/>
        <dsp:cNvSpPr/>
      </dsp:nvSpPr>
      <dsp:spPr>
        <a:xfrm>
          <a:off x="119573" y="1323408"/>
          <a:ext cx="10443480" cy="856080"/>
        </a:xfrm>
        <a:prstGeom prst="roundRect">
          <a:avLst/>
        </a:prstGeom>
        <a:solidFill>
          <a:schemeClr val="accent3">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90" tIns="0" rIns="294190" bIns="0" numCol="1" spcCol="1270" anchor="ctr" anchorCtr="0">
          <a:noAutofit/>
        </a:bodyPr>
        <a:lstStyle/>
        <a:p>
          <a:pPr marL="0" lvl="0" indent="0" algn="r" defTabSz="1066800" rtl="1">
            <a:lnSpc>
              <a:spcPct val="90000"/>
            </a:lnSpc>
            <a:spcBef>
              <a:spcPct val="0"/>
            </a:spcBef>
            <a:spcAft>
              <a:spcPct val="35000"/>
            </a:spcAft>
            <a:buNone/>
          </a:pPr>
          <a:r>
            <a:rPr lang="ar-SA" sz="2400" b="1" u="sng" kern="1200" dirty="0">
              <a:solidFill>
                <a:schemeClr val="tx1"/>
              </a:solidFill>
              <a:cs typeface="+mj-cs"/>
            </a:rPr>
            <a:t>الاتزان النفسي</a:t>
          </a:r>
          <a:r>
            <a:rPr lang="ar-SA" sz="2400" b="0" u="sng" kern="1200" dirty="0">
              <a:solidFill>
                <a:schemeClr val="tx1"/>
              </a:solidFill>
              <a:cs typeface="+mj-cs"/>
            </a:rPr>
            <a:t>:</a:t>
          </a:r>
          <a:r>
            <a:rPr lang="ar-SA" sz="2400" b="0" kern="1200" dirty="0">
              <a:solidFill>
                <a:schemeClr val="tx1"/>
              </a:solidFill>
              <a:cs typeface="+mj-cs"/>
            </a:rPr>
            <a:t> يعد عاملاً حاسماً لحماية العقل من الانفعالات حيث يمكن القائد من فصل العواطف عن الواقع واتخاذ قرارات عقلانية</a:t>
          </a:r>
        </a:p>
      </dsp:txBody>
      <dsp:txXfrm>
        <a:off x="161363" y="1365198"/>
        <a:ext cx="10359900" cy="772500"/>
      </dsp:txXfrm>
    </dsp:sp>
    <dsp:sp modelId="{788FD9B1-17D9-4370-A451-A59DD79AE168}">
      <dsp:nvSpPr>
        <dsp:cNvPr id="0" name=""/>
        <dsp:cNvSpPr/>
      </dsp:nvSpPr>
      <dsp:spPr>
        <a:xfrm>
          <a:off x="0" y="3066888"/>
          <a:ext cx="11119005" cy="730800"/>
        </a:xfrm>
        <a:prstGeom prst="rect">
          <a:avLst/>
        </a:prstGeom>
        <a:solidFill>
          <a:schemeClr val="lt1">
            <a:alpha val="90000"/>
            <a:hueOff val="0"/>
            <a:satOff val="0"/>
            <a:lumOff val="0"/>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dsp:style>
    </dsp:sp>
    <dsp:sp modelId="{EBC389F2-C2E2-44E8-BD64-FDF965748C12}">
      <dsp:nvSpPr>
        <dsp:cNvPr id="0" name=""/>
        <dsp:cNvSpPr/>
      </dsp:nvSpPr>
      <dsp:spPr>
        <a:xfrm>
          <a:off x="119573" y="2638848"/>
          <a:ext cx="10443480" cy="856080"/>
        </a:xfrm>
        <a:prstGeom prst="roundRect">
          <a:avLst/>
        </a:prstGeom>
        <a:solidFill>
          <a:schemeClr val="accent6">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90" tIns="0" rIns="294190" bIns="0" numCol="1" spcCol="1270" anchor="ctr" anchorCtr="0">
          <a:noAutofit/>
        </a:bodyPr>
        <a:lstStyle/>
        <a:p>
          <a:pPr marL="0" lvl="0" indent="0" algn="r" defTabSz="1066800" rtl="1">
            <a:lnSpc>
              <a:spcPct val="90000"/>
            </a:lnSpc>
            <a:spcBef>
              <a:spcPct val="0"/>
            </a:spcBef>
            <a:spcAft>
              <a:spcPct val="35000"/>
            </a:spcAft>
            <a:buNone/>
          </a:pPr>
          <a:r>
            <a:rPr lang="ar-SA" sz="2400" b="1" u="sng" kern="1200" dirty="0">
              <a:solidFill>
                <a:schemeClr val="tx1"/>
              </a:solidFill>
              <a:cs typeface="+mj-cs"/>
            </a:rPr>
            <a:t>دور السمات الشخصية</a:t>
          </a:r>
          <a:r>
            <a:rPr lang="ar-SA" sz="2400" b="0" u="sng" kern="1200" dirty="0">
              <a:solidFill>
                <a:schemeClr val="tx1"/>
              </a:solidFill>
              <a:cs typeface="+mj-cs"/>
            </a:rPr>
            <a:t>: </a:t>
          </a:r>
          <a:r>
            <a:rPr lang="ar-SA" sz="2400" b="0" kern="1200" dirty="0">
              <a:solidFill>
                <a:schemeClr val="tx1"/>
              </a:solidFill>
              <a:cs typeface="+mj-cs"/>
            </a:rPr>
            <a:t>تؤثر شخصية القائد ورؤيته على كيفية معالجة المعلومات واتخاذ القرارات المصيرية خاصة في الأزمات</a:t>
          </a:r>
        </a:p>
      </dsp:txBody>
      <dsp:txXfrm>
        <a:off x="161363" y="2680638"/>
        <a:ext cx="10359900" cy="772500"/>
      </dsp:txXfrm>
    </dsp:sp>
    <dsp:sp modelId="{1F701065-6D1B-4F15-AB5F-6C7DA05D3EB2}">
      <dsp:nvSpPr>
        <dsp:cNvPr id="0" name=""/>
        <dsp:cNvSpPr/>
      </dsp:nvSpPr>
      <dsp:spPr>
        <a:xfrm>
          <a:off x="0" y="4382328"/>
          <a:ext cx="11119005" cy="730800"/>
        </a:xfrm>
        <a:prstGeom prst="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3312F4B3-7B3F-444B-AA24-999DAD7DC394}">
      <dsp:nvSpPr>
        <dsp:cNvPr id="0" name=""/>
        <dsp:cNvSpPr/>
      </dsp:nvSpPr>
      <dsp:spPr>
        <a:xfrm>
          <a:off x="119573" y="3954288"/>
          <a:ext cx="10443480" cy="856080"/>
        </a:xfrm>
        <a:prstGeom prst="roundRect">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90" tIns="0" rIns="294190" bIns="0" numCol="1" spcCol="1270" anchor="ctr" anchorCtr="0">
          <a:noAutofit/>
        </a:bodyPr>
        <a:lstStyle/>
        <a:p>
          <a:pPr marL="0" lvl="0" indent="0" algn="r" defTabSz="1066800" rtl="1">
            <a:lnSpc>
              <a:spcPct val="90000"/>
            </a:lnSpc>
            <a:spcBef>
              <a:spcPct val="0"/>
            </a:spcBef>
            <a:spcAft>
              <a:spcPct val="35000"/>
            </a:spcAft>
            <a:buNone/>
          </a:pPr>
          <a:r>
            <a:rPr lang="ar-SA" sz="2400" b="1" u="sng" kern="1200" dirty="0">
              <a:solidFill>
                <a:schemeClr val="tx1"/>
              </a:solidFill>
              <a:cs typeface="+mj-cs"/>
            </a:rPr>
            <a:t>الذكاء العاطفي</a:t>
          </a:r>
          <a:r>
            <a:rPr lang="ar-SA" sz="2400" b="0" u="sng" kern="1200" dirty="0">
              <a:solidFill>
                <a:schemeClr val="tx1"/>
              </a:solidFill>
              <a:cs typeface="+mj-cs"/>
            </a:rPr>
            <a:t>:</a:t>
          </a:r>
          <a:r>
            <a:rPr lang="ar-SA" sz="2400" b="0" kern="1200" dirty="0">
              <a:solidFill>
                <a:schemeClr val="tx1"/>
              </a:solidFill>
              <a:cs typeface="+mj-cs"/>
            </a:rPr>
            <a:t> القدرة على ضبط الذات والتحكم في المشاعر تعزز من  حكمة ووضوح القرار</a:t>
          </a:r>
        </a:p>
      </dsp:txBody>
      <dsp:txXfrm>
        <a:off x="161363" y="3996078"/>
        <a:ext cx="10359900" cy="7725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89F367-A807-415B-BA90-B270B0517891}">
      <dsp:nvSpPr>
        <dsp:cNvPr id="0" name=""/>
        <dsp:cNvSpPr/>
      </dsp:nvSpPr>
      <dsp:spPr>
        <a:xfrm rot="16200000">
          <a:off x="-1506740" y="1512712"/>
          <a:ext cx="5121097" cy="2095671"/>
        </a:xfrm>
        <a:prstGeom prst="flowChartManualOperati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ctr" anchorCtr="0">
          <a:noAutofit/>
        </a:bodyPr>
        <a:lstStyle/>
        <a:p>
          <a:pPr marL="0" lvl="0" indent="0" algn="ctr" defTabSz="1066800" rtl="1">
            <a:lnSpc>
              <a:spcPct val="90000"/>
            </a:lnSpc>
            <a:spcBef>
              <a:spcPct val="0"/>
            </a:spcBef>
            <a:spcAft>
              <a:spcPct val="35000"/>
            </a:spcAft>
            <a:buNone/>
          </a:pPr>
          <a:r>
            <a:rPr lang="ar-SA" sz="2400" b="1" u="sng" kern="1200" dirty="0">
              <a:solidFill>
                <a:schemeClr val="tx1"/>
              </a:solidFill>
            </a:rPr>
            <a:t>التوقف المؤقت:</a:t>
          </a:r>
        </a:p>
        <a:p>
          <a:pPr marL="0" lvl="0" indent="0" algn="ctr" defTabSz="1066800" rtl="1">
            <a:lnSpc>
              <a:spcPct val="90000"/>
            </a:lnSpc>
            <a:spcBef>
              <a:spcPct val="0"/>
            </a:spcBef>
            <a:spcAft>
              <a:spcPct val="35000"/>
            </a:spcAft>
            <a:buNone/>
          </a:pPr>
          <a:r>
            <a:rPr lang="ar-SA" sz="2400" b="0" kern="1200" dirty="0">
              <a:solidFill>
                <a:schemeClr val="tx1"/>
              </a:solidFill>
            </a:rPr>
            <a:t>أخذ لحظة للهدوء والتنفس لاستعادة التحكم في التفكير</a:t>
          </a:r>
          <a:endParaRPr lang="ar-SA" sz="2400" b="0" kern="1200" dirty="0">
            <a:solidFill>
              <a:schemeClr val="tx1"/>
            </a:solidFill>
            <a:cs typeface="+mj-cs"/>
          </a:endParaRPr>
        </a:p>
      </dsp:txBody>
      <dsp:txXfrm rot="5400000">
        <a:off x="5973" y="1024218"/>
        <a:ext cx="2095671" cy="3072659"/>
      </dsp:txXfrm>
    </dsp:sp>
    <dsp:sp modelId="{55C2FBAF-14AA-4922-811B-0A72F0ADD1DA}">
      <dsp:nvSpPr>
        <dsp:cNvPr id="0" name=""/>
        <dsp:cNvSpPr/>
      </dsp:nvSpPr>
      <dsp:spPr>
        <a:xfrm rot="16200000">
          <a:off x="746106" y="1512712"/>
          <a:ext cx="5121097" cy="2095671"/>
        </a:xfrm>
        <a:prstGeom prst="flowChartManualOperation">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ctr" anchorCtr="0">
          <a:noAutofit/>
        </a:bodyPr>
        <a:lstStyle/>
        <a:p>
          <a:pPr marL="0" lvl="0" indent="0" algn="ctr" defTabSz="1066800" rtl="1">
            <a:lnSpc>
              <a:spcPct val="90000"/>
            </a:lnSpc>
            <a:spcBef>
              <a:spcPct val="0"/>
            </a:spcBef>
            <a:spcAft>
              <a:spcPct val="35000"/>
            </a:spcAft>
            <a:buNone/>
          </a:pPr>
          <a:r>
            <a:rPr lang="ar-SA" sz="2400" b="1" u="sng" kern="1200" dirty="0">
              <a:solidFill>
                <a:schemeClr val="tx1"/>
              </a:solidFill>
            </a:rPr>
            <a:t>فصل العاطفة عن الواقع:</a:t>
          </a:r>
          <a:r>
            <a:rPr lang="ar-SA" sz="2400" b="1" kern="1200" dirty="0">
              <a:solidFill>
                <a:schemeClr val="tx1"/>
              </a:solidFill>
            </a:rPr>
            <a:t> </a:t>
          </a:r>
          <a:r>
            <a:rPr lang="ar-SA" sz="2400" b="0" kern="1200" dirty="0">
              <a:solidFill>
                <a:schemeClr val="tx1"/>
              </a:solidFill>
            </a:rPr>
            <a:t>التمييز بين الشعور الشخصي تجاه الموقف وبين ما يحتاج فعلياً إلى قرار.</a:t>
          </a:r>
          <a:endParaRPr lang="ar-SA" sz="2400" b="0" kern="1200" dirty="0">
            <a:solidFill>
              <a:schemeClr val="tx1"/>
            </a:solidFill>
            <a:cs typeface="+mj-cs"/>
          </a:endParaRPr>
        </a:p>
      </dsp:txBody>
      <dsp:txXfrm rot="5400000">
        <a:off x="2258819" y="1024218"/>
        <a:ext cx="2095671" cy="3072659"/>
      </dsp:txXfrm>
    </dsp:sp>
    <dsp:sp modelId="{8E1CAE33-3598-4FE3-9785-D7ED467E1EBB}">
      <dsp:nvSpPr>
        <dsp:cNvPr id="0" name=""/>
        <dsp:cNvSpPr/>
      </dsp:nvSpPr>
      <dsp:spPr>
        <a:xfrm rot="16200000">
          <a:off x="2998953" y="1512712"/>
          <a:ext cx="5121097" cy="2095671"/>
        </a:xfrm>
        <a:prstGeom prst="flowChartManualOperation">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ctr" anchorCtr="0">
          <a:noAutofit/>
        </a:bodyPr>
        <a:lstStyle/>
        <a:p>
          <a:pPr marL="0" lvl="0" indent="0" algn="ctr" defTabSz="1066800" rtl="1">
            <a:lnSpc>
              <a:spcPct val="90000"/>
            </a:lnSpc>
            <a:spcBef>
              <a:spcPct val="0"/>
            </a:spcBef>
            <a:spcAft>
              <a:spcPct val="35000"/>
            </a:spcAft>
            <a:buNone/>
          </a:pPr>
          <a:r>
            <a:rPr lang="ar-SA" sz="2400" b="1" u="sng" kern="1200" dirty="0">
              <a:solidFill>
                <a:schemeClr val="tx1"/>
              </a:solidFill>
            </a:rPr>
            <a:t>العودة للأولويات:</a:t>
          </a:r>
          <a:r>
            <a:rPr lang="ar-SA" sz="2400" b="1" kern="1200" dirty="0">
              <a:solidFill>
                <a:schemeClr val="tx1"/>
              </a:solidFill>
            </a:rPr>
            <a:t> </a:t>
          </a:r>
          <a:r>
            <a:rPr lang="ar-SA" sz="2400" b="0" kern="1200" dirty="0">
              <a:solidFill>
                <a:schemeClr val="tx1"/>
              </a:solidFill>
            </a:rPr>
            <a:t>تقييم الموقف بناءً على الأهداف الاستراتيجية لا على تضخيم اللحظة الحالية.</a:t>
          </a:r>
          <a:endParaRPr lang="ar-SA" sz="2400" b="0" kern="1200" dirty="0">
            <a:solidFill>
              <a:schemeClr val="tx1"/>
            </a:solidFill>
            <a:cs typeface="+mj-cs"/>
          </a:endParaRPr>
        </a:p>
      </dsp:txBody>
      <dsp:txXfrm rot="5400000">
        <a:off x="4511666" y="1024218"/>
        <a:ext cx="2095671" cy="3072659"/>
      </dsp:txXfrm>
    </dsp:sp>
    <dsp:sp modelId="{8F2F4787-B481-4A29-88E0-F909C7CF9F9A}">
      <dsp:nvSpPr>
        <dsp:cNvPr id="0" name=""/>
        <dsp:cNvSpPr/>
      </dsp:nvSpPr>
      <dsp:spPr>
        <a:xfrm rot="16200000">
          <a:off x="5251801" y="1512712"/>
          <a:ext cx="5121097" cy="2095671"/>
        </a:xfrm>
        <a:prstGeom prst="flowChartManualOperation">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ctr" anchorCtr="0">
          <a:noAutofit/>
        </a:bodyPr>
        <a:lstStyle/>
        <a:p>
          <a:pPr marL="0" lvl="0" indent="0" algn="ctr" defTabSz="1066800" rtl="1">
            <a:lnSpc>
              <a:spcPct val="90000"/>
            </a:lnSpc>
            <a:spcBef>
              <a:spcPct val="0"/>
            </a:spcBef>
            <a:spcAft>
              <a:spcPct val="35000"/>
            </a:spcAft>
            <a:buNone/>
          </a:pPr>
          <a:r>
            <a:rPr lang="ar-SA" sz="2400" b="1" u="sng" kern="1200" dirty="0">
              <a:solidFill>
                <a:schemeClr val="tx1"/>
              </a:solidFill>
            </a:rPr>
            <a:t>تحديد الخيارات:</a:t>
          </a:r>
          <a:r>
            <a:rPr lang="ar-SA" sz="2400" b="1" kern="1200" dirty="0">
              <a:solidFill>
                <a:schemeClr val="tx1"/>
              </a:solidFill>
            </a:rPr>
            <a:t> </a:t>
          </a:r>
          <a:r>
            <a:rPr lang="ar-SA" sz="2400" b="0" kern="1200" dirty="0">
              <a:solidFill>
                <a:schemeClr val="tx1"/>
              </a:solidFill>
            </a:rPr>
            <a:t>حصر القرار بين خيارات محدودة وواضحة لتجنب تشتت الذهن.</a:t>
          </a:r>
          <a:endParaRPr lang="ar-SA" sz="2400" b="0" kern="1200" dirty="0">
            <a:solidFill>
              <a:schemeClr val="tx1"/>
            </a:solidFill>
            <a:cs typeface="+mj-cs"/>
          </a:endParaRPr>
        </a:p>
      </dsp:txBody>
      <dsp:txXfrm rot="5400000">
        <a:off x="6764514" y="1024218"/>
        <a:ext cx="2095671" cy="3072659"/>
      </dsp:txXfrm>
    </dsp:sp>
    <dsp:sp modelId="{7E756C06-952B-4425-BCC9-8372FDA2214F}">
      <dsp:nvSpPr>
        <dsp:cNvPr id="0" name=""/>
        <dsp:cNvSpPr/>
      </dsp:nvSpPr>
      <dsp:spPr>
        <a:xfrm rot="16200000">
          <a:off x="7504648" y="1512712"/>
          <a:ext cx="5121097" cy="2095671"/>
        </a:xfrm>
        <a:prstGeom prst="flowChartManualOperation">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marL="0" lvl="0" indent="0" algn="ctr" defTabSz="1244600" rtl="1">
            <a:lnSpc>
              <a:spcPct val="90000"/>
            </a:lnSpc>
            <a:spcBef>
              <a:spcPct val="0"/>
            </a:spcBef>
            <a:spcAft>
              <a:spcPct val="35000"/>
            </a:spcAft>
            <a:buNone/>
          </a:pPr>
          <a:r>
            <a:rPr lang="ar-SA" sz="2800" b="1" u="sng" kern="1200" dirty="0">
              <a:solidFill>
                <a:schemeClr val="tx1"/>
              </a:solidFill>
            </a:rPr>
            <a:t>القيادة الواعية:</a:t>
          </a:r>
          <a:r>
            <a:rPr lang="ar-SA" sz="2800" b="1" kern="1200" dirty="0">
              <a:solidFill>
                <a:schemeClr val="tx1"/>
              </a:solidFill>
            </a:rPr>
            <a:t> </a:t>
          </a:r>
          <a:r>
            <a:rPr lang="ar-SA" sz="2800" b="0" kern="1200" dirty="0">
              <a:solidFill>
                <a:schemeClr val="tx1"/>
              </a:solidFill>
            </a:rPr>
            <a:t>استخدام اليقظة الذهنية والتخيل لتعزيز الثقة ووضوح الرؤية</a:t>
          </a:r>
          <a:endParaRPr lang="ar-SA" sz="2800" b="0" kern="1200" dirty="0">
            <a:solidFill>
              <a:schemeClr val="tx1"/>
            </a:solidFill>
            <a:cs typeface="+mj-cs"/>
          </a:endParaRPr>
        </a:p>
      </dsp:txBody>
      <dsp:txXfrm rot="5400000">
        <a:off x="9017361" y="1024218"/>
        <a:ext cx="2095671" cy="307265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4C592C-EE47-4C6D-8AAF-6567BAC79CF5}">
      <dsp:nvSpPr>
        <dsp:cNvPr id="0" name=""/>
        <dsp:cNvSpPr/>
      </dsp:nvSpPr>
      <dsp:spPr>
        <a:xfrm rot="16200000">
          <a:off x="3207296" y="-3132617"/>
          <a:ext cx="593725" cy="7008317"/>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u="none" kern="1200"/>
            <a:t>القدرة على الموازنة بين البدائل وتحليل المعطيات والحسم في الأوقات الحرجة حتى تحت تأثير الضغط</a:t>
          </a:r>
          <a:endParaRPr lang="ar-SA" sz="2000" b="0" u="none" kern="1200" dirty="0"/>
        </a:p>
      </dsp:txBody>
      <dsp:txXfrm rot="5400000">
        <a:off x="28984" y="103661"/>
        <a:ext cx="6979334" cy="535759"/>
      </dsp:txXfrm>
    </dsp:sp>
    <dsp:sp modelId="{DC0AB86F-2E4A-4A81-9948-855138C37B2E}">
      <dsp:nvSpPr>
        <dsp:cNvPr id="0" name=""/>
        <dsp:cNvSpPr/>
      </dsp:nvSpPr>
      <dsp:spPr>
        <a:xfrm>
          <a:off x="7008317" y="0"/>
          <a:ext cx="3942178" cy="742156"/>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rtl="1">
            <a:lnSpc>
              <a:spcPct val="90000"/>
            </a:lnSpc>
            <a:spcBef>
              <a:spcPct val="0"/>
            </a:spcBef>
            <a:spcAft>
              <a:spcPct val="35000"/>
            </a:spcAft>
            <a:buNone/>
          </a:pPr>
          <a:r>
            <a:rPr lang="ar-SA" sz="2800" b="1" u="none" kern="1200"/>
            <a:t>اتخاذ القرارات الحاسمة</a:t>
          </a:r>
          <a:endParaRPr lang="ar-SA" sz="2800" b="1" u="none" kern="1200" dirty="0"/>
        </a:p>
      </dsp:txBody>
      <dsp:txXfrm>
        <a:off x="7044546" y="36229"/>
        <a:ext cx="3869720" cy="669698"/>
      </dsp:txXfrm>
    </dsp:sp>
    <dsp:sp modelId="{28259174-B44F-4538-865A-3822AE386A4A}">
      <dsp:nvSpPr>
        <dsp:cNvPr id="0" name=""/>
        <dsp:cNvSpPr/>
      </dsp:nvSpPr>
      <dsp:spPr>
        <a:xfrm rot="16200000">
          <a:off x="3207296" y="-2353353"/>
          <a:ext cx="593725" cy="7008317"/>
        </a:xfrm>
        <a:prstGeom prst="round2SameRect">
          <a:avLst/>
        </a:prstGeom>
        <a:solidFill>
          <a:schemeClr val="accent5">
            <a:tint val="40000"/>
            <a:alpha val="90000"/>
            <a:hueOff val="-1123294"/>
            <a:satOff val="-3805"/>
            <a:lumOff val="-488"/>
            <a:alphaOff val="0"/>
          </a:schemeClr>
        </a:solidFill>
        <a:ln w="12700" cap="flat" cmpd="sng" algn="ctr">
          <a:solidFill>
            <a:schemeClr val="accent5">
              <a:tint val="40000"/>
              <a:alpha val="90000"/>
              <a:hueOff val="-1123294"/>
              <a:satOff val="-3805"/>
              <a:lumOff val="-4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u="none" kern="1200"/>
            <a:t>فهم وإدارة مشاعر النفس وفريق العمل بوعي مما يساعد في احتواء الخلافات وبناء تماسك الفريق</a:t>
          </a:r>
          <a:r>
            <a:rPr lang="ar-SA" sz="2000" b="1" u="none" kern="1200"/>
            <a:t>.</a:t>
          </a:r>
          <a:endParaRPr lang="ar-SA" sz="2000" b="1" u="none" kern="1200" dirty="0"/>
        </a:p>
      </dsp:txBody>
      <dsp:txXfrm rot="5400000">
        <a:off x="28984" y="882925"/>
        <a:ext cx="6979334" cy="535759"/>
      </dsp:txXfrm>
    </dsp:sp>
    <dsp:sp modelId="{34A2F1A7-DE3B-4368-85EC-62D87204D45F}">
      <dsp:nvSpPr>
        <dsp:cNvPr id="0" name=""/>
        <dsp:cNvSpPr/>
      </dsp:nvSpPr>
      <dsp:spPr>
        <a:xfrm>
          <a:off x="7008317" y="779727"/>
          <a:ext cx="3942178" cy="742156"/>
        </a:xfrm>
        <a:prstGeom prst="roundRect">
          <a:avLst/>
        </a:prstGeom>
        <a:solidFill>
          <a:schemeClr val="accent5">
            <a:hueOff val="-1126424"/>
            <a:satOff val="-2903"/>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rtl="1">
            <a:lnSpc>
              <a:spcPct val="90000"/>
            </a:lnSpc>
            <a:spcBef>
              <a:spcPct val="0"/>
            </a:spcBef>
            <a:spcAft>
              <a:spcPct val="35000"/>
            </a:spcAft>
            <a:buNone/>
          </a:pPr>
          <a:r>
            <a:rPr lang="ar-SA" sz="2800" b="1" u="none" kern="1200"/>
            <a:t>الذكاء العاطفي (النضج الانفعالي)</a:t>
          </a:r>
          <a:endParaRPr lang="ar-SA" sz="2800" b="1" u="none" kern="1200" dirty="0"/>
        </a:p>
      </dsp:txBody>
      <dsp:txXfrm>
        <a:off x="7044546" y="815956"/>
        <a:ext cx="3869720" cy="669698"/>
      </dsp:txXfrm>
    </dsp:sp>
    <dsp:sp modelId="{326C4394-2E44-457E-AF35-DAD70F6BAE13}">
      <dsp:nvSpPr>
        <dsp:cNvPr id="0" name=""/>
        <dsp:cNvSpPr/>
      </dsp:nvSpPr>
      <dsp:spPr>
        <a:xfrm rot="16200000">
          <a:off x="3207296" y="-1574089"/>
          <a:ext cx="593725" cy="7008317"/>
        </a:xfrm>
        <a:prstGeom prst="round2SameRect">
          <a:avLst/>
        </a:prstGeom>
        <a:solidFill>
          <a:schemeClr val="accent5">
            <a:tint val="40000"/>
            <a:alpha val="90000"/>
            <a:hueOff val="-2246587"/>
            <a:satOff val="-7611"/>
            <a:lumOff val="-976"/>
            <a:alphaOff val="0"/>
          </a:schemeClr>
        </a:solidFill>
        <a:ln w="12700" cap="flat" cmpd="sng" algn="ctr">
          <a:solidFill>
            <a:schemeClr val="accent5">
              <a:tint val="40000"/>
              <a:alpha val="90000"/>
              <a:hueOff val="-2246587"/>
              <a:satOff val="-7611"/>
              <a:lumOff val="-97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u="none" kern="1200"/>
            <a:t>تحويل التحديات إلى فرص وعدم مقاومة التغيير المفاجئ وإيجاد حلول إبداعية</a:t>
          </a:r>
          <a:endParaRPr lang="ar-SA" sz="2000" b="0" u="none" kern="1200" dirty="0"/>
        </a:p>
      </dsp:txBody>
      <dsp:txXfrm rot="5400000">
        <a:off x="28984" y="1662189"/>
        <a:ext cx="6979334" cy="535759"/>
      </dsp:txXfrm>
    </dsp:sp>
    <dsp:sp modelId="{CE723E59-5DF7-4455-87C5-AC73281BD346}">
      <dsp:nvSpPr>
        <dsp:cNvPr id="0" name=""/>
        <dsp:cNvSpPr/>
      </dsp:nvSpPr>
      <dsp:spPr>
        <a:xfrm>
          <a:off x="6963744" y="1581293"/>
          <a:ext cx="3942178" cy="742156"/>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rtl="1">
            <a:lnSpc>
              <a:spcPct val="90000"/>
            </a:lnSpc>
            <a:spcBef>
              <a:spcPct val="0"/>
            </a:spcBef>
            <a:spcAft>
              <a:spcPct val="35000"/>
            </a:spcAft>
            <a:buNone/>
          </a:pPr>
          <a:r>
            <a:rPr lang="ar-SA" sz="2800" b="1" u="none" kern="1200"/>
            <a:t>المرونة والقدرة على التكيف</a:t>
          </a:r>
          <a:endParaRPr lang="ar-SA" sz="2800" b="1" u="none" kern="1200" dirty="0"/>
        </a:p>
      </dsp:txBody>
      <dsp:txXfrm>
        <a:off x="6999973" y="1617522"/>
        <a:ext cx="3869720" cy="669698"/>
      </dsp:txXfrm>
    </dsp:sp>
    <dsp:sp modelId="{65F860EA-C422-41D3-B996-55F771185201}">
      <dsp:nvSpPr>
        <dsp:cNvPr id="0" name=""/>
        <dsp:cNvSpPr/>
      </dsp:nvSpPr>
      <dsp:spPr>
        <a:xfrm rot="16200000">
          <a:off x="3207296" y="-794825"/>
          <a:ext cx="593725" cy="7008317"/>
        </a:xfrm>
        <a:prstGeom prst="round2Same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3369881"/>
              <a:satOff val="-11416"/>
              <a:lumOff val="-14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u="none" kern="1200"/>
            <a:t>القدرة على نقل المعلومات بوضوح وهدوء لتقليل التوتر وتوجيه الفريق بدقة أثناء الازمات.</a:t>
          </a:r>
          <a:endParaRPr lang="ar-SA" sz="2000" b="0" u="none" kern="1200" dirty="0"/>
        </a:p>
      </dsp:txBody>
      <dsp:txXfrm rot="5400000">
        <a:off x="28984" y="2441453"/>
        <a:ext cx="6979334" cy="535759"/>
      </dsp:txXfrm>
    </dsp:sp>
    <dsp:sp modelId="{A44FBA4E-44CB-47F8-BB5C-F81C879791E4}">
      <dsp:nvSpPr>
        <dsp:cNvPr id="0" name=""/>
        <dsp:cNvSpPr/>
      </dsp:nvSpPr>
      <dsp:spPr>
        <a:xfrm>
          <a:off x="7008317" y="2338255"/>
          <a:ext cx="3942178" cy="742156"/>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rtl="1">
            <a:lnSpc>
              <a:spcPct val="90000"/>
            </a:lnSpc>
            <a:spcBef>
              <a:spcPct val="0"/>
            </a:spcBef>
            <a:spcAft>
              <a:spcPct val="35000"/>
            </a:spcAft>
            <a:buNone/>
          </a:pPr>
          <a:r>
            <a:rPr lang="ar-SA" sz="2800" b="1" u="none" kern="1200"/>
            <a:t>التواصل الفعال</a:t>
          </a:r>
          <a:endParaRPr lang="ar-SA" sz="2800" b="1" u="none" kern="1200" dirty="0"/>
        </a:p>
      </dsp:txBody>
      <dsp:txXfrm>
        <a:off x="7044546" y="2374484"/>
        <a:ext cx="3869720" cy="669698"/>
      </dsp:txXfrm>
    </dsp:sp>
    <dsp:sp modelId="{37C7362F-5D7F-4878-8A96-F8D026F26409}">
      <dsp:nvSpPr>
        <dsp:cNvPr id="0" name=""/>
        <dsp:cNvSpPr/>
      </dsp:nvSpPr>
      <dsp:spPr>
        <a:xfrm rot="16200000">
          <a:off x="3207296" y="-15561"/>
          <a:ext cx="593725" cy="7008317"/>
        </a:xfrm>
        <a:prstGeom prst="round2SameRect">
          <a:avLst/>
        </a:prstGeom>
        <a:solidFill>
          <a:schemeClr val="accent5">
            <a:tint val="40000"/>
            <a:alpha val="90000"/>
            <a:hueOff val="-4493175"/>
            <a:satOff val="-15221"/>
            <a:lumOff val="-1952"/>
            <a:alphaOff val="0"/>
          </a:schemeClr>
        </a:solidFill>
        <a:ln w="12700" cap="flat" cmpd="sng" algn="ctr">
          <a:solidFill>
            <a:schemeClr val="accent5">
              <a:tint val="40000"/>
              <a:alpha val="90000"/>
              <a:hueOff val="-4493175"/>
              <a:satOff val="-15221"/>
              <a:lumOff val="-195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889000" rtl="1">
            <a:lnSpc>
              <a:spcPct val="90000"/>
            </a:lnSpc>
            <a:spcBef>
              <a:spcPct val="0"/>
            </a:spcBef>
            <a:spcAft>
              <a:spcPct val="15000"/>
            </a:spcAft>
            <a:buChar char="•"/>
          </a:pPr>
          <a:r>
            <a:rPr lang="ar-SA" sz="2000" b="0" u="none" kern="1200"/>
            <a:t>الحفاظ على الثقة بالنفس والرزانة مما يجعله قدوة في تحمل المسؤولية</a:t>
          </a:r>
          <a:r>
            <a:rPr lang="ar-SA" sz="2000" b="1" u="none" kern="1200"/>
            <a:t>.</a:t>
          </a:r>
          <a:endParaRPr lang="ar-SA" sz="2000" b="1" u="none" kern="1200" dirty="0"/>
        </a:p>
      </dsp:txBody>
      <dsp:txXfrm rot="5400000">
        <a:off x="28984" y="3220717"/>
        <a:ext cx="6979334" cy="535759"/>
      </dsp:txXfrm>
    </dsp:sp>
    <dsp:sp modelId="{B7F6DADB-BABE-4897-886C-374FABDA0607}">
      <dsp:nvSpPr>
        <dsp:cNvPr id="0" name=""/>
        <dsp:cNvSpPr/>
      </dsp:nvSpPr>
      <dsp:spPr>
        <a:xfrm>
          <a:off x="7008317" y="3117519"/>
          <a:ext cx="3942178" cy="742156"/>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rtl="1">
            <a:lnSpc>
              <a:spcPct val="90000"/>
            </a:lnSpc>
            <a:spcBef>
              <a:spcPct val="0"/>
            </a:spcBef>
            <a:spcAft>
              <a:spcPct val="35000"/>
            </a:spcAft>
            <a:buNone/>
          </a:pPr>
          <a:r>
            <a:rPr lang="ar-SA" sz="2800" b="1" u="none" kern="1200"/>
            <a:t>التحكم بالذات والهدوء</a:t>
          </a:r>
          <a:endParaRPr lang="ar-SA" sz="2800" b="1" u="none" kern="1200" dirty="0"/>
        </a:p>
      </dsp:txBody>
      <dsp:txXfrm>
        <a:off x="7044546" y="3153748"/>
        <a:ext cx="3869720" cy="669698"/>
      </dsp:txXfrm>
    </dsp:sp>
    <dsp:sp modelId="{95F050EF-8B3F-4BDE-835D-BE99800D7B7C}">
      <dsp:nvSpPr>
        <dsp:cNvPr id="0" name=""/>
        <dsp:cNvSpPr/>
      </dsp:nvSpPr>
      <dsp:spPr>
        <a:xfrm rot="16200000">
          <a:off x="3207296" y="763703"/>
          <a:ext cx="593725" cy="7008317"/>
        </a:xfrm>
        <a:prstGeom prst="round2SameRect">
          <a:avLst/>
        </a:prstGeom>
        <a:solidFill>
          <a:schemeClr val="accent5">
            <a:tint val="40000"/>
            <a:alpha val="90000"/>
            <a:hueOff val="-5616468"/>
            <a:satOff val="-19027"/>
            <a:lumOff val="-2440"/>
            <a:alphaOff val="0"/>
          </a:schemeClr>
        </a:solidFill>
        <a:ln w="12700" cap="flat" cmpd="sng" algn="ctr">
          <a:solidFill>
            <a:schemeClr val="accent5">
              <a:tint val="40000"/>
              <a:alpha val="90000"/>
              <a:hueOff val="-5616468"/>
              <a:satOff val="-19027"/>
              <a:lumOff val="-244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r" defTabSz="889000" rtl="1">
            <a:lnSpc>
              <a:spcPct val="90000"/>
            </a:lnSpc>
            <a:spcBef>
              <a:spcPct val="0"/>
            </a:spcBef>
            <a:spcAft>
              <a:spcPct val="15000"/>
            </a:spcAft>
            <a:buChar char="•"/>
          </a:pPr>
          <a:r>
            <a:rPr lang="ar-SA" sz="2000" b="0" kern="1200"/>
            <a:t>تحديد المهام الأكثر أهمية وانجازها بفعالية عند ضيق الوقت</a:t>
          </a:r>
          <a:r>
            <a:rPr lang="ar-SA" sz="2000" b="1" kern="1200"/>
            <a:t>.</a:t>
          </a:r>
          <a:endParaRPr lang="ar-SA" sz="2000" b="1" u="none" kern="1200" dirty="0"/>
        </a:p>
      </dsp:txBody>
      <dsp:txXfrm rot="5400000">
        <a:off x="28984" y="3999982"/>
        <a:ext cx="6979334" cy="535759"/>
      </dsp:txXfrm>
    </dsp:sp>
    <dsp:sp modelId="{9E923881-2CDE-4B27-951D-BDD4643FBD22}">
      <dsp:nvSpPr>
        <dsp:cNvPr id="0" name=""/>
        <dsp:cNvSpPr/>
      </dsp:nvSpPr>
      <dsp:spPr>
        <a:xfrm>
          <a:off x="7008317" y="3896783"/>
          <a:ext cx="3942178" cy="742156"/>
        </a:xfrm>
        <a:prstGeom prst="roundRect">
          <a:avLst/>
        </a:prstGeom>
        <a:solidFill>
          <a:schemeClr val="accent5">
            <a:hueOff val="-5632119"/>
            <a:satOff val="-14516"/>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rtl="1">
            <a:lnSpc>
              <a:spcPct val="90000"/>
            </a:lnSpc>
            <a:spcBef>
              <a:spcPct val="0"/>
            </a:spcBef>
            <a:spcAft>
              <a:spcPct val="35000"/>
            </a:spcAft>
            <a:buNone/>
          </a:pPr>
          <a:r>
            <a:rPr lang="ar-SA" sz="2800" b="1" u="none" kern="1200"/>
            <a:t>إدارة الوقت والاولويات</a:t>
          </a:r>
          <a:endParaRPr lang="ar-SA" sz="2800" b="1" u="none" kern="1200" dirty="0"/>
        </a:p>
      </dsp:txBody>
      <dsp:txXfrm>
        <a:off x="7044546" y="3933012"/>
        <a:ext cx="3869720" cy="669698"/>
      </dsp:txXfrm>
    </dsp:sp>
    <dsp:sp modelId="{3FF56A7C-0EBD-458C-82EE-BBBC5C7FB88C}">
      <dsp:nvSpPr>
        <dsp:cNvPr id="0" name=""/>
        <dsp:cNvSpPr/>
      </dsp:nvSpPr>
      <dsp:spPr>
        <a:xfrm rot="16200000">
          <a:off x="3207296" y="1542967"/>
          <a:ext cx="593725" cy="7008317"/>
        </a:xfrm>
        <a:prstGeom prst="round2Same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6739762"/>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r" defTabSz="889000" rtl="1">
            <a:lnSpc>
              <a:spcPct val="90000"/>
            </a:lnSpc>
            <a:spcBef>
              <a:spcPct val="0"/>
            </a:spcBef>
            <a:spcAft>
              <a:spcPct val="15000"/>
            </a:spcAft>
            <a:buChar char="•"/>
          </a:pPr>
          <a:r>
            <a:rPr lang="ar-SA" sz="2000" b="0" kern="1200"/>
            <a:t>الثقة بالفريق ومنح الصلاحيات والهامهم لتقديم أفضل ما لديهم دون ضغط مباشر..</a:t>
          </a:r>
          <a:endParaRPr lang="ar-SA" sz="2000" b="0" u="none" kern="1200" dirty="0"/>
        </a:p>
      </dsp:txBody>
      <dsp:txXfrm rot="5400000">
        <a:off x="28984" y="4779246"/>
        <a:ext cx="6979334" cy="535759"/>
      </dsp:txXfrm>
    </dsp:sp>
    <dsp:sp modelId="{B2B599BF-E229-423F-BC16-71BC01954A46}">
      <dsp:nvSpPr>
        <dsp:cNvPr id="0" name=""/>
        <dsp:cNvSpPr/>
      </dsp:nvSpPr>
      <dsp:spPr>
        <a:xfrm>
          <a:off x="7008317" y="4676047"/>
          <a:ext cx="3942178" cy="742156"/>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rtl="1">
            <a:lnSpc>
              <a:spcPct val="90000"/>
            </a:lnSpc>
            <a:spcBef>
              <a:spcPct val="0"/>
            </a:spcBef>
            <a:spcAft>
              <a:spcPct val="35000"/>
            </a:spcAft>
            <a:buNone/>
          </a:pPr>
          <a:r>
            <a:rPr lang="ar-SA" sz="2800" b="1" u="none" kern="1200"/>
            <a:t>تفويض المهام والتحفيز</a:t>
          </a:r>
          <a:endParaRPr lang="ar-SA" sz="2800" b="1" u="none" kern="1200" dirty="0"/>
        </a:p>
      </dsp:txBody>
      <dsp:txXfrm>
        <a:off x="7044546" y="4712276"/>
        <a:ext cx="3869720" cy="66969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5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639F7-5441-40D8-84BD-191D80B72F27}" type="datetimeFigureOut">
              <a:rPr lang="en-US" smtClean="0"/>
              <a:t>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72A319-3200-4A4C-AD5D-CF8C045CF853}" type="slidenum">
              <a:rPr lang="en-US" smtClean="0"/>
              <a:t>‹#›</a:t>
            </a:fld>
            <a:endParaRPr lang="en-US"/>
          </a:p>
        </p:txBody>
      </p:sp>
    </p:spTree>
    <p:extLst>
      <p:ext uri="{BB962C8B-B14F-4D97-AF65-F5344CB8AC3E}">
        <p14:creationId xmlns:p14="http://schemas.microsoft.com/office/powerpoint/2010/main" val="2340579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a:t>
            </a:fld>
            <a:endParaRPr lang="en-US"/>
          </a:p>
        </p:txBody>
      </p:sp>
    </p:spTree>
    <p:extLst>
      <p:ext uri="{BB962C8B-B14F-4D97-AF65-F5344CB8AC3E}">
        <p14:creationId xmlns:p14="http://schemas.microsoft.com/office/powerpoint/2010/main" val="1754422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20</a:t>
            </a:fld>
            <a:endParaRPr lang="en-US"/>
          </a:p>
        </p:txBody>
      </p:sp>
    </p:spTree>
    <p:extLst>
      <p:ext uri="{BB962C8B-B14F-4D97-AF65-F5344CB8AC3E}">
        <p14:creationId xmlns:p14="http://schemas.microsoft.com/office/powerpoint/2010/main" val="4198754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22</a:t>
            </a:fld>
            <a:endParaRPr lang="en-US"/>
          </a:p>
        </p:txBody>
      </p:sp>
    </p:spTree>
    <p:extLst>
      <p:ext uri="{BB962C8B-B14F-4D97-AF65-F5344CB8AC3E}">
        <p14:creationId xmlns:p14="http://schemas.microsoft.com/office/powerpoint/2010/main" val="3593889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24</a:t>
            </a:fld>
            <a:endParaRPr lang="en-US"/>
          </a:p>
        </p:txBody>
      </p:sp>
    </p:spTree>
    <p:extLst>
      <p:ext uri="{BB962C8B-B14F-4D97-AF65-F5344CB8AC3E}">
        <p14:creationId xmlns:p14="http://schemas.microsoft.com/office/powerpoint/2010/main" val="1682111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26</a:t>
            </a:fld>
            <a:endParaRPr lang="en-US"/>
          </a:p>
        </p:txBody>
      </p:sp>
    </p:spTree>
    <p:extLst>
      <p:ext uri="{BB962C8B-B14F-4D97-AF65-F5344CB8AC3E}">
        <p14:creationId xmlns:p14="http://schemas.microsoft.com/office/powerpoint/2010/main" val="146390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28</a:t>
            </a:fld>
            <a:endParaRPr lang="en-US"/>
          </a:p>
        </p:txBody>
      </p:sp>
    </p:spTree>
    <p:extLst>
      <p:ext uri="{BB962C8B-B14F-4D97-AF65-F5344CB8AC3E}">
        <p14:creationId xmlns:p14="http://schemas.microsoft.com/office/powerpoint/2010/main" val="3334977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30</a:t>
            </a:fld>
            <a:endParaRPr lang="en-US"/>
          </a:p>
        </p:txBody>
      </p:sp>
    </p:spTree>
    <p:extLst>
      <p:ext uri="{BB962C8B-B14F-4D97-AF65-F5344CB8AC3E}">
        <p14:creationId xmlns:p14="http://schemas.microsoft.com/office/powerpoint/2010/main" val="233886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32</a:t>
            </a:fld>
            <a:endParaRPr lang="en-US"/>
          </a:p>
        </p:txBody>
      </p:sp>
    </p:spTree>
    <p:extLst>
      <p:ext uri="{BB962C8B-B14F-4D97-AF65-F5344CB8AC3E}">
        <p14:creationId xmlns:p14="http://schemas.microsoft.com/office/powerpoint/2010/main" val="1284720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34</a:t>
            </a:fld>
            <a:endParaRPr lang="en-US"/>
          </a:p>
        </p:txBody>
      </p:sp>
    </p:spTree>
    <p:extLst>
      <p:ext uri="{BB962C8B-B14F-4D97-AF65-F5344CB8AC3E}">
        <p14:creationId xmlns:p14="http://schemas.microsoft.com/office/powerpoint/2010/main" val="389186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36</a:t>
            </a:fld>
            <a:endParaRPr lang="en-US"/>
          </a:p>
        </p:txBody>
      </p:sp>
    </p:spTree>
    <p:extLst>
      <p:ext uri="{BB962C8B-B14F-4D97-AF65-F5344CB8AC3E}">
        <p14:creationId xmlns:p14="http://schemas.microsoft.com/office/powerpoint/2010/main" val="1567666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38</a:t>
            </a:fld>
            <a:endParaRPr lang="en-US"/>
          </a:p>
        </p:txBody>
      </p:sp>
    </p:spTree>
    <p:extLst>
      <p:ext uri="{BB962C8B-B14F-4D97-AF65-F5344CB8AC3E}">
        <p14:creationId xmlns:p14="http://schemas.microsoft.com/office/powerpoint/2010/main" val="3714453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3</a:t>
            </a:fld>
            <a:endParaRPr lang="en-US"/>
          </a:p>
        </p:txBody>
      </p:sp>
    </p:spTree>
    <p:extLst>
      <p:ext uri="{BB962C8B-B14F-4D97-AF65-F5344CB8AC3E}">
        <p14:creationId xmlns:p14="http://schemas.microsoft.com/office/powerpoint/2010/main" val="40402683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40</a:t>
            </a:fld>
            <a:endParaRPr lang="en-US"/>
          </a:p>
        </p:txBody>
      </p:sp>
    </p:spTree>
    <p:extLst>
      <p:ext uri="{BB962C8B-B14F-4D97-AF65-F5344CB8AC3E}">
        <p14:creationId xmlns:p14="http://schemas.microsoft.com/office/powerpoint/2010/main" val="407639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42</a:t>
            </a:fld>
            <a:endParaRPr lang="en-US"/>
          </a:p>
        </p:txBody>
      </p:sp>
    </p:spTree>
    <p:extLst>
      <p:ext uri="{BB962C8B-B14F-4D97-AF65-F5344CB8AC3E}">
        <p14:creationId xmlns:p14="http://schemas.microsoft.com/office/powerpoint/2010/main" val="25129998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44</a:t>
            </a:fld>
            <a:endParaRPr lang="en-US"/>
          </a:p>
        </p:txBody>
      </p:sp>
    </p:spTree>
    <p:extLst>
      <p:ext uri="{BB962C8B-B14F-4D97-AF65-F5344CB8AC3E}">
        <p14:creationId xmlns:p14="http://schemas.microsoft.com/office/powerpoint/2010/main" val="6300118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46</a:t>
            </a:fld>
            <a:endParaRPr lang="en-US"/>
          </a:p>
        </p:txBody>
      </p:sp>
    </p:spTree>
    <p:extLst>
      <p:ext uri="{BB962C8B-B14F-4D97-AF65-F5344CB8AC3E}">
        <p14:creationId xmlns:p14="http://schemas.microsoft.com/office/powerpoint/2010/main" val="3683977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49</a:t>
            </a:fld>
            <a:endParaRPr lang="en-US"/>
          </a:p>
        </p:txBody>
      </p:sp>
    </p:spTree>
    <p:extLst>
      <p:ext uri="{BB962C8B-B14F-4D97-AF65-F5344CB8AC3E}">
        <p14:creationId xmlns:p14="http://schemas.microsoft.com/office/powerpoint/2010/main" val="1699847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51</a:t>
            </a:fld>
            <a:endParaRPr lang="en-US"/>
          </a:p>
        </p:txBody>
      </p:sp>
    </p:spTree>
    <p:extLst>
      <p:ext uri="{BB962C8B-B14F-4D97-AF65-F5344CB8AC3E}">
        <p14:creationId xmlns:p14="http://schemas.microsoft.com/office/powerpoint/2010/main" val="21102671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53</a:t>
            </a:fld>
            <a:endParaRPr lang="en-US"/>
          </a:p>
        </p:txBody>
      </p:sp>
    </p:spTree>
    <p:extLst>
      <p:ext uri="{BB962C8B-B14F-4D97-AF65-F5344CB8AC3E}">
        <p14:creationId xmlns:p14="http://schemas.microsoft.com/office/powerpoint/2010/main" val="25047131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55</a:t>
            </a:fld>
            <a:endParaRPr lang="en-US"/>
          </a:p>
        </p:txBody>
      </p:sp>
    </p:spTree>
    <p:extLst>
      <p:ext uri="{BB962C8B-B14F-4D97-AF65-F5344CB8AC3E}">
        <p14:creationId xmlns:p14="http://schemas.microsoft.com/office/powerpoint/2010/main" val="10429133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57</a:t>
            </a:fld>
            <a:endParaRPr lang="en-US"/>
          </a:p>
        </p:txBody>
      </p:sp>
    </p:spTree>
    <p:extLst>
      <p:ext uri="{BB962C8B-B14F-4D97-AF65-F5344CB8AC3E}">
        <p14:creationId xmlns:p14="http://schemas.microsoft.com/office/powerpoint/2010/main" val="25066241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59</a:t>
            </a:fld>
            <a:endParaRPr lang="en-US"/>
          </a:p>
        </p:txBody>
      </p:sp>
    </p:spTree>
    <p:extLst>
      <p:ext uri="{BB962C8B-B14F-4D97-AF65-F5344CB8AC3E}">
        <p14:creationId xmlns:p14="http://schemas.microsoft.com/office/powerpoint/2010/main" val="2115039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6</a:t>
            </a:fld>
            <a:endParaRPr lang="en-US"/>
          </a:p>
        </p:txBody>
      </p:sp>
    </p:spTree>
    <p:extLst>
      <p:ext uri="{BB962C8B-B14F-4D97-AF65-F5344CB8AC3E}">
        <p14:creationId xmlns:p14="http://schemas.microsoft.com/office/powerpoint/2010/main" val="13189750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61</a:t>
            </a:fld>
            <a:endParaRPr lang="en-US"/>
          </a:p>
        </p:txBody>
      </p:sp>
    </p:spTree>
    <p:extLst>
      <p:ext uri="{BB962C8B-B14F-4D97-AF65-F5344CB8AC3E}">
        <p14:creationId xmlns:p14="http://schemas.microsoft.com/office/powerpoint/2010/main" val="20343609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63</a:t>
            </a:fld>
            <a:endParaRPr lang="en-US"/>
          </a:p>
        </p:txBody>
      </p:sp>
    </p:spTree>
    <p:extLst>
      <p:ext uri="{BB962C8B-B14F-4D97-AF65-F5344CB8AC3E}">
        <p14:creationId xmlns:p14="http://schemas.microsoft.com/office/powerpoint/2010/main" val="29461316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65</a:t>
            </a:fld>
            <a:endParaRPr lang="en-US"/>
          </a:p>
        </p:txBody>
      </p:sp>
    </p:spTree>
    <p:extLst>
      <p:ext uri="{BB962C8B-B14F-4D97-AF65-F5344CB8AC3E}">
        <p14:creationId xmlns:p14="http://schemas.microsoft.com/office/powerpoint/2010/main" val="34134330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67</a:t>
            </a:fld>
            <a:endParaRPr lang="en-US"/>
          </a:p>
        </p:txBody>
      </p:sp>
    </p:spTree>
    <p:extLst>
      <p:ext uri="{BB962C8B-B14F-4D97-AF65-F5344CB8AC3E}">
        <p14:creationId xmlns:p14="http://schemas.microsoft.com/office/powerpoint/2010/main" val="41374720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69</a:t>
            </a:fld>
            <a:endParaRPr lang="en-US"/>
          </a:p>
        </p:txBody>
      </p:sp>
    </p:spTree>
    <p:extLst>
      <p:ext uri="{BB962C8B-B14F-4D97-AF65-F5344CB8AC3E}">
        <p14:creationId xmlns:p14="http://schemas.microsoft.com/office/powerpoint/2010/main" val="40782474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71</a:t>
            </a:fld>
            <a:endParaRPr lang="en-US"/>
          </a:p>
        </p:txBody>
      </p:sp>
    </p:spTree>
    <p:extLst>
      <p:ext uri="{BB962C8B-B14F-4D97-AF65-F5344CB8AC3E}">
        <p14:creationId xmlns:p14="http://schemas.microsoft.com/office/powerpoint/2010/main" val="21556977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73</a:t>
            </a:fld>
            <a:endParaRPr lang="en-US"/>
          </a:p>
        </p:txBody>
      </p:sp>
    </p:spTree>
    <p:extLst>
      <p:ext uri="{BB962C8B-B14F-4D97-AF65-F5344CB8AC3E}">
        <p14:creationId xmlns:p14="http://schemas.microsoft.com/office/powerpoint/2010/main" val="6356355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75</a:t>
            </a:fld>
            <a:endParaRPr lang="en-US"/>
          </a:p>
        </p:txBody>
      </p:sp>
    </p:spTree>
    <p:extLst>
      <p:ext uri="{BB962C8B-B14F-4D97-AF65-F5344CB8AC3E}">
        <p14:creationId xmlns:p14="http://schemas.microsoft.com/office/powerpoint/2010/main" val="37289521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77</a:t>
            </a:fld>
            <a:endParaRPr lang="en-US"/>
          </a:p>
        </p:txBody>
      </p:sp>
    </p:spTree>
    <p:extLst>
      <p:ext uri="{BB962C8B-B14F-4D97-AF65-F5344CB8AC3E}">
        <p14:creationId xmlns:p14="http://schemas.microsoft.com/office/powerpoint/2010/main" val="25397939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79</a:t>
            </a:fld>
            <a:endParaRPr lang="en-US"/>
          </a:p>
        </p:txBody>
      </p:sp>
    </p:spTree>
    <p:extLst>
      <p:ext uri="{BB962C8B-B14F-4D97-AF65-F5344CB8AC3E}">
        <p14:creationId xmlns:p14="http://schemas.microsoft.com/office/powerpoint/2010/main" val="435049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8</a:t>
            </a:fld>
            <a:endParaRPr lang="en-US"/>
          </a:p>
        </p:txBody>
      </p:sp>
    </p:spTree>
    <p:extLst>
      <p:ext uri="{BB962C8B-B14F-4D97-AF65-F5344CB8AC3E}">
        <p14:creationId xmlns:p14="http://schemas.microsoft.com/office/powerpoint/2010/main" val="449054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81</a:t>
            </a:fld>
            <a:endParaRPr lang="en-US"/>
          </a:p>
        </p:txBody>
      </p:sp>
    </p:spTree>
    <p:extLst>
      <p:ext uri="{BB962C8B-B14F-4D97-AF65-F5344CB8AC3E}">
        <p14:creationId xmlns:p14="http://schemas.microsoft.com/office/powerpoint/2010/main" val="18056295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84</a:t>
            </a:fld>
            <a:endParaRPr lang="en-US"/>
          </a:p>
        </p:txBody>
      </p:sp>
    </p:spTree>
    <p:extLst>
      <p:ext uri="{BB962C8B-B14F-4D97-AF65-F5344CB8AC3E}">
        <p14:creationId xmlns:p14="http://schemas.microsoft.com/office/powerpoint/2010/main" val="15709703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86</a:t>
            </a:fld>
            <a:endParaRPr lang="en-US"/>
          </a:p>
        </p:txBody>
      </p:sp>
    </p:spTree>
    <p:extLst>
      <p:ext uri="{BB962C8B-B14F-4D97-AF65-F5344CB8AC3E}">
        <p14:creationId xmlns:p14="http://schemas.microsoft.com/office/powerpoint/2010/main" val="1618476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88</a:t>
            </a:fld>
            <a:endParaRPr lang="en-US"/>
          </a:p>
        </p:txBody>
      </p:sp>
    </p:spTree>
    <p:extLst>
      <p:ext uri="{BB962C8B-B14F-4D97-AF65-F5344CB8AC3E}">
        <p14:creationId xmlns:p14="http://schemas.microsoft.com/office/powerpoint/2010/main" val="122071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90</a:t>
            </a:fld>
            <a:endParaRPr lang="en-US"/>
          </a:p>
        </p:txBody>
      </p:sp>
    </p:spTree>
    <p:extLst>
      <p:ext uri="{BB962C8B-B14F-4D97-AF65-F5344CB8AC3E}">
        <p14:creationId xmlns:p14="http://schemas.microsoft.com/office/powerpoint/2010/main" val="18780175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92</a:t>
            </a:fld>
            <a:endParaRPr lang="en-US"/>
          </a:p>
        </p:txBody>
      </p:sp>
    </p:spTree>
    <p:extLst>
      <p:ext uri="{BB962C8B-B14F-4D97-AF65-F5344CB8AC3E}">
        <p14:creationId xmlns:p14="http://schemas.microsoft.com/office/powerpoint/2010/main" val="17630516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94</a:t>
            </a:fld>
            <a:endParaRPr lang="en-US"/>
          </a:p>
        </p:txBody>
      </p:sp>
    </p:spTree>
    <p:extLst>
      <p:ext uri="{BB962C8B-B14F-4D97-AF65-F5344CB8AC3E}">
        <p14:creationId xmlns:p14="http://schemas.microsoft.com/office/powerpoint/2010/main" val="8709310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96</a:t>
            </a:fld>
            <a:endParaRPr lang="en-US"/>
          </a:p>
        </p:txBody>
      </p:sp>
    </p:spTree>
    <p:extLst>
      <p:ext uri="{BB962C8B-B14F-4D97-AF65-F5344CB8AC3E}">
        <p14:creationId xmlns:p14="http://schemas.microsoft.com/office/powerpoint/2010/main" val="11073455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98</a:t>
            </a:fld>
            <a:endParaRPr lang="en-US"/>
          </a:p>
        </p:txBody>
      </p:sp>
    </p:spTree>
    <p:extLst>
      <p:ext uri="{BB962C8B-B14F-4D97-AF65-F5344CB8AC3E}">
        <p14:creationId xmlns:p14="http://schemas.microsoft.com/office/powerpoint/2010/main" val="12913468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100</a:t>
            </a:fld>
            <a:endParaRPr lang="en-US"/>
          </a:p>
        </p:txBody>
      </p:sp>
    </p:spTree>
    <p:extLst>
      <p:ext uri="{BB962C8B-B14F-4D97-AF65-F5344CB8AC3E}">
        <p14:creationId xmlns:p14="http://schemas.microsoft.com/office/powerpoint/2010/main" val="1001208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10</a:t>
            </a:fld>
            <a:endParaRPr lang="en-US"/>
          </a:p>
        </p:txBody>
      </p:sp>
    </p:spTree>
    <p:extLst>
      <p:ext uri="{BB962C8B-B14F-4D97-AF65-F5344CB8AC3E}">
        <p14:creationId xmlns:p14="http://schemas.microsoft.com/office/powerpoint/2010/main" val="41863857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102</a:t>
            </a:fld>
            <a:endParaRPr lang="en-US"/>
          </a:p>
        </p:txBody>
      </p:sp>
    </p:spTree>
    <p:extLst>
      <p:ext uri="{BB962C8B-B14F-4D97-AF65-F5344CB8AC3E}">
        <p14:creationId xmlns:p14="http://schemas.microsoft.com/office/powerpoint/2010/main" val="7224960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r>
              <a:rPr lang="ar-JO" dirty="0"/>
              <a:t>=</a:t>
            </a:r>
            <a:endParaRPr lang="en-US" dirty="0"/>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104</a:t>
            </a:fld>
            <a:endParaRPr lang="en-US"/>
          </a:p>
        </p:txBody>
      </p:sp>
    </p:spTree>
    <p:extLst>
      <p:ext uri="{BB962C8B-B14F-4D97-AF65-F5344CB8AC3E}">
        <p14:creationId xmlns:p14="http://schemas.microsoft.com/office/powerpoint/2010/main" val="13985534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106</a:t>
            </a:fld>
            <a:endParaRPr lang="en-US"/>
          </a:p>
        </p:txBody>
      </p:sp>
    </p:spTree>
    <p:extLst>
      <p:ext uri="{BB962C8B-B14F-4D97-AF65-F5344CB8AC3E}">
        <p14:creationId xmlns:p14="http://schemas.microsoft.com/office/powerpoint/2010/main" val="15921755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108</a:t>
            </a:fld>
            <a:endParaRPr lang="en-US"/>
          </a:p>
        </p:txBody>
      </p:sp>
    </p:spTree>
    <p:extLst>
      <p:ext uri="{BB962C8B-B14F-4D97-AF65-F5344CB8AC3E}">
        <p14:creationId xmlns:p14="http://schemas.microsoft.com/office/powerpoint/2010/main" val="25159111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110</a:t>
            </a:fld>
            <a:endParaRPr lang="en-US"/>
          </a:p>
        </p:txBody>
      </p:sp>
    </p:spTree>
    <p:extLst>
      <p:ext uri="{BB962C8B-B14F-4D97-AF65-F5344CB8AC3E}">
        <p14:creationId xmlns:p14="http://schemas.microsoft.com/office/powerpoint/2010/main" val="7946495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112</a:t>
            </a:fld>
            <a:endParaRPr lang="en-US"/>
          </a:p>
        </p:txBody>
      </p:sp>
    </p:spTree>
    <p:extLst>
      <p:ext uri="{BB962C8B-B14F-4D97-AF65-F5344CB8AC3E}">
        <p14:creationId xmlns:p14="http://schemas.microsoft.com/office/powerpoint/2010/main" val="6398178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114</a:t>
            </a:fld>
            <a:endParaRPr lang="en-US"/>
          </a:p>
        </p:txBody>
      </p:sp>
    </p:spTree>
    <p:extLst>
      <p:ext uri="{BB962C8B-B14F-4D97-AF65-F5344CB8AC3E}">
        <p14:creationId xmlns:p14="http://schemas.microsoft.com/office/powerpoint/2010/main" val="22270917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115</a:t>
            </a:fld>
            <a:endParaRPr lang="en-US"/>
          </a:p>
        </p:txBody>
      </p:sp>
    </p:spTree>
    <p:extLst>
      <p:ext uri="{BB962C8B-B14F-4D97-AF65-F5344CB8AC3E}">
        <p14:creationId xmlns:p14="http://schemas.microsoft.com/office/powerpoint/2010/main" val="4143649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12</a:t>
            </a:fld>
            <a:endParaRPr lang="en-US"/>
          </a:p>
        </p:txBody>
      </p:sp>
    </p:spTree>
    <p:extLst>
      <p:ext uri="{BB962C8B-B14F-4D97-AF65-F5344CB8AC3E}">
        <p14:creationId xmlns:p14="http://schemas.microsoft.com/office/powerpoint/2010/main" val="925495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14</a:t>
            </a:fld>
            <a:endParaRPr lang="en-US"/>
          </a:p>
        </p:txBody>
      </p:sp>
    </p:spTree>
    <p:extLst>
      <p:ext uri="{BB962C8B-B14F-4D97-AF65-F5344CB8AC3E}">
        <p14:creationId xmlns:p14="http://schemas.microsoft.com/office/powerpoint/2010/main" val="170474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16</a:t>
            </a:fld>
            <a:endParaRPr lang="en-US"/>
          </a:p>
        </p:txBody>
      </p:sp>
    </p:spTree>
    <p:extLst>
      <p:ext uri="{BB962C8B-B14F-4D97-AF65-F5344CB8AC3E}">
        <p14:creationId xmlns:p14="http://schemas.microsoft.com/office/powerpoint/2010/main" val="2671311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5172A319-3200-4A4C-AD5D-CF8C045CF853}" type="slidenum">
              <a:rPr lang="en-US" smtClean="0"/>
              <a:t>18</a:t>
            </a:fld>
            <a:endParaRPr lang="en-US"/>
          </a:p>
        </p:txBody>
      </p:sp>
    </p:spTree>
    <p:extLst>
      <p:ext uri="{BB962C8B-B14F-4D97-AF65-F5344CB8AC3E}">
        <p14:creationId xmlns:p14="http://schemas.microsoft.com/office/powerpoint/2010/main" val="1596644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730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Empt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17919C3-2F44-751E-0FDB-1BA20781C345}"/>
              </a:ext>
            </a:extLst>
          </p:cNvPr>
          <p:cNvSpPr/>
          <p:nvPr userDrawn="1"/>
        </p:nvSpPr>
        <p:spPr>
          <a:xfrm>
            <a:off x="216308" y="6283960"/>
            <a:ext cx="613789" cy="579120"/>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2BD73DA-5E53-4D26-A79A-F177A4F3B7C9}" type="slidenum">
              <a:rPr lang="en-US" sz="1800" b="1" smtClean="0">
                <a:solidFill>
                  <a:schemeClr val="bg1"/>
                </a:solidFill>
                <a:latin typeface="Times New Roman" panose="02020603050405020304" pitchFamily="18" charset="0"/>
                <a:cs typeface="Times New Roman" panose="02020603050405020304" pitchFamily="18" charset="0"/>
              </a:rPr>
              <a:t>‹#›</a:t>
            </a:fld>
            <a:endParaRPr lang="en-US" sz="1600" b="1" dirty="0">
              <a:solidFill>
                <a:schemeClr val="bg1"/>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749FB8D8-2461-A152-2196-6077A5F5A4DC}"/>
              </a:ext>
            </a:extLst>
          </p:cNvPr>
          <p:cNvSpPr/>
          <p:nvPr userDrawn="1"/>
        </p:nvSpPr>
        <p:spPr>
          <a:xfrm>
            <a:off x="0" y="0"/>
            <a:ext cx="12192000" cy="193040"/>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595125F-A259-CF4C-CB19-3C9D1CDC56CE}"/>
              </a:ext>
            </a:extLst>
          </p:cNvPr>
          <p:cNvSpPr/>
          <p:nvPr userDrawn="1"/>
        </p:nvSpPr>
        <p:spPr>
          <a:xfrm flipV="1">
            <a:off x="0" y="193040"/>
            <a:ext cx="12192000" cy="50800"/>
          </a:xfrm>
          <a:prstGeom prst="rect">
            <a:avLst/>
          </a:prstGeom>
          <a:solidFill>
            <a:srgbClr val="7A8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D242307-1488-6638-C978-7929A8B41465}"/>
              </a:ext>
            </a:extLst>
          </p:cNvPr>
          <p:cNvSpPr/>
          <p:nvPr userDrawn="1"/>
        </p:nvSpPr>
        <p:spPr>
          <a:xfrm flipV="1">
            <a:off x="0" y="279400"/>
            <a:ext cx="12192000" cy="50800"/>
          </a:xfrm>
          <a:prstGeom prst="rect">
            <a:avLst/>
          </a:prstGeom>
          <a:solidFill>
            <a:srgbClr val="7A8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2008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w tit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17919C3-2F44-751E-0FDB-1BA20781C345}"/>
              </a:ext>
            </a:extLst>
          </p:cNvPr>
          <p:cNvSpPr/>
          <p:nvPr userDrawn="1"/>
        </p:nvSpPr>
        <p:spPr>
          <a:xfrm>
            <a:off x="216308" y="6283960"/>
            <a:ext cx="613789" cy="579120"/>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2BD73DA-5E53-4D26-A79A-F177A4F3B7C9}" type="slidenum">
              <a:rPr lang="en-US" sz="1800" b="1" smtClean="0">
                <a:solidFill>
                  <a:schemeClr val="bg1"/>
                </a:solidFill>
                <a:latin typeface="Times New Roman" panose="02020603050405020304" pitchFamily="18" charset="0"/>
                <a:cs typeface="Times New Roman" panose="02020603050405020304" pitchFamily="18" charset="0"/>
              </a:rPr>
              <a:t>‹#›</a:t>
            </a:fld>
            <a:endParaRPr lang="en-US" sz="1600" b="1" dirty="0">
              <a:solidFill>
                <a:schemeClr val="bg1"/>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749FB8D8-2461-A152-2196-6077A5F5A4DC}"/>
              </a:ext>
            </a:extLst>
          </p:cNvPr>
          <p:cNvSpPr/>
          <p:nvPr userDrawn="1"/>
        </p:nvSpPr>
        <p:spPr>
          <a:xfrm>
            <a:off x="0" y="0"/>
            <a:ext cx="12192000" cy="193040"/>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595125F-A259-CF4C-CB19-3C9D1CDC56CE}"/>
              </a:ext>
            </a:extLst>
          </p:cNvPr>
          <p:cNvSpPr/>
          <p:nvPr userDrawn="1"/>
        </p:nvSpPr>
        <p:spPr>
          <a:xfrm flipV="1">
            <a:off x="0" y="193040"/>
            <a:ext cx="12192000" cy="50800"/>
          </a:xfrm>
          <a:prstGeom prst="rect">
            <a:avLst/>
          </a:prstGeom>
          <a:solidFill>
            <a:srgbClr val="7A8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D242307-1488-6638-C978-7929A8B41465}"/>
              </a:ext>
            </a:extLst>
          </p:cNvPr>
          <p:cNvSpPr/>
          <p:nvPr userDrawn="1"/>
        </p:nvSpPr>
        <p:spPr>
          <a:xfrm flipV="1">
            <a:off x="0" y="279400"/>
            <a:ext cx="12192000" cy="50800"/>
          </a:xfrm>
          <a:prstGeom prst="rect">
            <a:avLst/>
          </a:prstGeom>
          <a:solidFill>
            <a:srgbClr val="7A8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2FFB359B-22A1-1CC7-ECE7-8AD2B084C669}"/>
              </a:ext>
            </a:extLst>
          </p:cNvPr>
          <p:cNvSpPr/>
          <p:nvPr userDrawn="1"/>
        </p:nvSpPr>
        <p:spPr>
          <a:xfrm>
            <a:off x="3535680" y="1219200"/>
            <a:ext cx="5059680" cy="18000"/>
          </a:xfrm>
          <a:prstGeom prst="ellipse">
            <a:avLst/>
          </a:prstGeom>
          <a:solidFill>
            <a:srgbClr val="7A8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صورة 3">
            <a:extLst>
              <a:ext uri="{FF2B5EF4-FFF2-40B4-BE49-F238E27FC236}">
                <a16:creationId xmlns:a16="http://schemas.microsoft.com/office/drawing/2014/main" id="{910844AC-DF06-ABCE-EF28-D570EBEA64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6532" y="6573520"/>
            <a:ext cx="1563559" cy="228814"/>
          </a:xfrm>
          <a:prstGeom prst="rect">
            <a:avLst/>
          </a:prstGeom>
        </p:spPr>
      </p:pic>
    </p:spTree>
    <p:extLst>
      <p:ext uri="{BB962C8B-B14F-4D97-AF65-F5344CB8AC3E}">
        <p14:creationId xmlns:p14="http://schemas.microsoft.com/office/powerpoint/2010/main" val="276209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Colored">
    <p:bg>
      <p:bgPr>
        <a:solidFill>
          <a:srgbClr val="168489"/>
        </a:solidFill>
        <a:effectLst/>
      </p:bgPr>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990C11F8-7465-12CC-213A-6E232A5AD2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0770" y="6543461"/>
            <a:ext cx="1563559" cy="228814"/>
          </a:xfrm>
          <a:prstGeom prst="rect">
            <a:avLst/>
          </a:prstGeom>
        </p:spPr>
      </p:pic>
    </p:spTree>
    <p:extLst>
      <p:ext uri="{BB962C8B-B14F-4D97-AF65-F5344CB8AC3E}">
        <p14:creationId xmlns:p14="http://schemas.microsoft.com/office/powerpoint/2010/main" val="2969301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lank Colored">
    <p:bg>
      <p:bgPr>
        <a:solidFill>
          <a:srgbClr val="16848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5ACCA0-D299-521F-189F-908C49BFF053}"/>
              </a:ext>
            </a:extLst>
          </p:cNvPr>
          <p:cNvSpPr/>
          <p:nvPr userDrawn="1"/>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Calendar ">
            <a:extLst>
              <a:ext uri="{FF2B5EF4-FFF2-40B4-BE49-F238E27FC236}">
                <a16:creationId xmlns:a16="http://schemas.microsoft.com/office/drawing/2014/main" id="{0CB6E954-EC7C-DA55-6F85-EF9406BEBFCC}"/>
              </a:ext>
            </a:extLst>
          </p:cNvPr>
          <p:cNvPicPr/>
          <p:nvPr userDrawn="1"/>
        </p:nvPicPr>
        <p:blipFill>
          <a:blip r:embed="rId2" cstate="print">
            <a:biLevel thresh="75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4" name="Rectangle 3">
            <a:extLst>
              <a:ext uri="{FF2B5EF4-FFF2-40B4-BE49-F238E27FC236}">
                <a16:creationId xmlns:a16="http://schemas.microsoft.com/office/drawing/2014/main" id="{10C00C58-DE4F-16E6-C1B1-FB53BC73C91E}"/>
              </a:ext>
            </a:extLst>
          </p:cNvPr>
          <p:cNvSpPr/>
          <p:nvPr userDrawn="1"/>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 name="Rectangle 4">
            <a:extLst>
              <a:ext uri="{FF2B5EF4-FFF2-40B4-BE49-F238E27FC236}">
                <a16:creationId xmlns:a16="http://schemas.microsoft.com/office/drawing/2014/main" id="{4DE7E2A4-7CDC-525F-BBA5-D6DF4B0F4801}"/>
              </a:ext>
            </a:extLst>
          </p:cNvPr>
          <p:cNvSpPr/>
          <p:nvPr userDrawn="1"/>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Tree>
    <p:extLst>
      <p:ext uri="{BB962C8B-B14F-4D97-AF65-F5344CB8AC3E}">
        <p14:creationId xmlns:p14="http://schemas.microsoft.com/office/powerpoint/2010/main" val="30065446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144D93-4DC7-2D6E-F207-E427143A6B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AF886B2-EA3B-F66B-EB2E-90A73A48CE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353DCE-B302-2AF3-240B-4CD98B033A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3A48B7-DBD5-441B-BA80-369755D70C3D}" type="datetimeFigureOut">
              <a:rPr lang="en-US" smtClean="0"/>
              <a:t>3/1/2026</a:t>
            </a:fld>
            <a:endParaRPr lang="en-US"/>
          </a:p>
        </p:txBody>
      </p:sp>
      <p:sp>
        <p:nvSpPr>
          <p:cNvPr id="5" name="Footer Placeholder 4">
            <a:extLst>
              <a:ext uri="{FF2B5EF4-FFF2-40B4-BE49-F238E27FC236}">
                <a16:creationId xmlns:a16="http://schemas.microsoft.com/office/drawing/2014/main" id="{8AC9A498-4080-157C-F7AB-2FD4763234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1255C45-151C-97CA-BCB1-F4E7F0CE35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DE040-4492-4B64-9CB3-E7DE5545E5E8}" type="slidenum">
              <a:rPr lang="en-US" smtClean="0"/>
              <a:t>‹#›</a:t>
            </a:fld>
            <a:endParaRPr lang="en-US"/>
          </a:p>
        </p:txBody>
      </p:sp>
    </p:spTree>
    <p:extLst>
      <p:ext uri="{BB962C8B-B14F-4D97-AF65-F5344CB8AC3E}">
        <p14:creationId xmlns:p14="http://schemas.microsoft.com/office/powerpoint/2010/main" val="744523687"/>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58" r:id="rId3"/>
    <p:sldLayoutId id="2147483656" r:id="rId4"/>
    <p:sldLayoutId id="214748365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microsoft.com/office/2007/relationships/hdphoto" Target="../media/hdphoto4.wdp"/></Relationships>
</file>

<file path=ppt/slides/_rels/slide1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46.xml"/><Relationship Id="rId2" Type="http://schemas.openxmlformats.org/officeDocument/2006/relationships/diagramData" Target="../diagrams/data46.xml"/><Relationship Id="rId1" Type="http://schemas.openxmlformats.org/officeDocument/2006/relationships/slideLayout" Target="../slideLayouts/slideLayout3.xml"/><Relationship Id="rId6" Type="http://schemas.microsoft.com/office/2007/relationships/diagramDrawing" Target="../diagrams/drawing46.xml"/><Relationship Id="rId5" Type="http://schemas.openxmlformats.org/officeDocument/2006/relationships/diagramColors" Target="../diagrams/colors46.xml"/><Relationship Id="rId4" Type="http://schemas.openxmlformats.org/officeDocument/2006/relationships/diagramQuickStyle" Target="../diagrams/quickStyle46.xml"/></Relationships>
</file>

<file path=ppt/slides/_rels/slide102.xml.rels><?xml version="1.0" encoding="UTF-8" standalone="yes"?>
<Relationships xmlns="http://schemas.openxmlformats.org/package/2006/relationships"><Relationship Id="rId3" Type="http://schemas.openxmlformats.org/officeDocument/2006/relationships/diagramData" Target="../diagrams/data47.xml"/><Relationship Id="rId7" Type="http://schemas.microsoft.com/office/2007/relationships/diagramDrawing" Target="../diagrams/drawing47.xml"/><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diagramColors" Target="../diagrams/colors47.xml"/><Relationship Id="rId5" Type="http://schemas.openxmlformats.org/officeDocument/2006/relationships/diagramQuickStyle" Target="../diagrams/quickStyle47.xml"/><Relationship Id="rId4" Type="http://schemas.openxmlformats.org/officeDocument/2006/relationships/diagramLayout" Target="../diagrams/layout47.xml"/></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48.xml"/><Relationship Id="rId7" Type="http://schemas.openxmlformats.org/officeDocument/2006/relationships/image" Target="../media/image10.png"/><Relationship Id="rId2" Type="http://schemas.openxmlformats.org/officeDocument/2006/relationships/diagramData" Target="../diagrams/data48.xml"/><Relationship Id="rId1" Type="http://schemas.openxmlformats.org/officeDocument/2006/relationships/slideLayout" Target="../slideLayouts/slideLayout3.xml"/><Relationship Id="rId6" Type="http://schemas.microsoft.com/office/2007/relationships/diagramDrawing" Target="../diagrams/drawing48.xml"/><Relationship Id="rId5" Type="http://schemas.openxmlformats.org/officeDocument/2006/relationships/diagramColors" Target="../diagrams/colors48.xml"/><Relationship Id="rId4" Type="http://schemas.openxmlformats.org/officeDocument/2006/relationships/diagramQuickStyle" Target="../diagrams/quickStyle48.xml"/></Relationships>
</file>

<file path=ppt/slides/_rels/slide10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49.xml"/><Relationship Id="rId2" Type="http://schemas.openxmlformats.org/officeDocument/2006/relationships/diagramData" Target="../diagrams/data49.xml"/><Relationship Id="rId1" Type="http://schemas.openxmlformats.org/officeDocument/2006/relationships/slideLayout" Target="../slideLayouts/slideLayout3.xml"/><Relationship Id="rId6" Type="http://schemas.microsoft.com/office/2007/relationships/diagramDrawing" Target="../diagrams/drawing49.xml"/><Relationship Id="rId5" Type="http://schemas.openxmlformats.org/officeDocument/2006/relationships/diagramColors" Target="../diagrams/colors49.xml"/><Relationship Id="rId4" Type="http://schemas.openxmlformats.org/officeDocument/2006/relationships/diagramQuickStyle" Target="../diagrams/quickStyle49.xml"/></Relationships>
</file>

<file path=ppt/slides/_rels/slide10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50.xml"/><Relationship Id="rId7" Type="http://schemas.microsoft.com/office/2007/relationships/diagramDrawing" Target="../diagrams/drawing50.xml"/><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diagramColors" Target="../diagrams/colors50.xml"/><Relationship Id="rId5" Type="http://schemas.openxmlformats.org/officeDocument/2006/relationships/diagramQuickStyle" Target="../diagrams/quickStyle50.xml"/><Relationship Id="rId4" Type="http://schemas.openxmlformats.org/officeDocument/2006/relationships/diagramLayout" Target="../diagrams/layout50.xml"/></Relationships>
</file>

<file path=ppt/slides/_rels/slide10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diagramData" Target="../diagrams/data51.xml"/><Relationship Id="rId7" Type="http://schemas.microsoft.com/office/2007/relationships/diagramDrawing" Target="../diagrams/drawing51.xml"/><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diagramColors" Target="../diagrams/colors51.xml"/><Relationship Id="rId5" Type="http://schemas.openxmlformats.org/officeDocument/2006/relationships/diagramQuickStyle" Target="../diagrams/quickStyle51.xml"/><Relationship Id="rId4" Type="http://schemas.openxmlformats.org/officeDocument/2006/relationships/diagramLayout" Target="../diagrams/layout51.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52.xml"/><Relationship Id="rId2" Type="http://schemas.openxmlformats.org/officeDocument/2006/relationships/diagramData" Target="../diagrams/data52.xml"/><Relationship Id="rId1" Type="http://schemas.openxmlformats.org/officeDocument/2006/relationships/slideLayout" Target="../slideLayouts/slideLayout3.xml"/><Relationship Id="rId6" Type="http://schemas.microsoft.com/office/2007/relationships/diagramDrawing" Target="../diagrams/drawing52.xml"/><Relationship Id="rId5" Type="http://schemas.openxmlformats.org/officeDocument/2006/relationships/diagramColors" Target="../diagrams/colors52.xml"/><Relationship Id="rId4" Type="http://schemas.openxmlformats.org/officeDocument/2006/relationships/diagramQuickStyle" Target="../diagrams/quickStyle5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53.xml"/><Relationship Id="rId7" Type="http://schemas.microsoft.com/office/2007/relationships/diagramDrawing" Target="../diagrams/drawing53.xml"/><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openxmlformats.org/officeDocument/2006/relationships/diagramColors" Target="../diagrams/colors53.xml"/><Relationship Id="rId5" Type="http://schemas.openxmlformats.org/officeDocument/2006/relationships/diagramQuickStyle" Target="../diagrams/quickStyle53.xml"/><Relationship Id="rId4" Type="http://schemas.openxmlformats.org/officeDocument/2006/relationships/diagramLayout" Target="../diagrams/layout53.xml"/></Relationships>
</file>

<file path=ppt/slides/_rels/slide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diagramData" Target="../diagrams/data54.xml"/><Relationship Id="rId7" Type="http://schemas.microsoft.com/office/2007/relationships/diagramDrawing" Target="../diagrams/drawing54.xml"/><Relationship Id="rId2" Type="http://schemas.openxmlformats.org/officeDocument/2006/relationships/notesSlide" Target="../notesSlides/notesSlide55.xml"/><Relationship Id="rId1" Type="http://schemas.openxmlformats.org/officeDocument/2006/relationships/slideLayout" Target="../slideLayouts/slideLayout3.xml"/><Relationship Id="rId6" Type="http://schemas.openxmlformats.org/officeDocument/2006/relationships/diagramColors" Target="../diagrams/colors54.xml"/><Relationship Id="rId5" Type="http://schemas.openxmlformats.org/officeDocument/2006/relationships/diagramQuickStyle" Target="../diagrams/quickStyle54.xml"/><Relationship Id="rId4" Type="http://schemas.openxmlformats.org/officeDocument/2006/relationships/diagramLayout" Target="../diagrams/layout54.xml"/></Relationships>
</file>

<file path=ppt/slides/_rels/slide113.xml.rels><?xml version="1.0" encoding="UTF-8" standalone="yes"?>
<Relationships xmlns="http://schemas.openxmlformats.org/package/2006/relationships"><Relationship Id="rId3" Type="http://schemas.openxmlformats.org/officeDocument/2006/relationships/diagramLayout" Target="../diagrams/layout55.xml"/><Relationship Id="rId7" Type="http://schemas.openxmlformats.org/officeDocument/2006/relationships/image" Target="../media/image10.png"/><Relationship Id="rId2" Type="http://schemas.openxmlformats.org/officeDocument/2006/relationships/diagramData" Target="../diagrams/data55.xml"/><Relationship Id="rId1" Type="http://schemas.openxmlformats.org/officeDocument/2006/relationships/slideLayout" Target="../slideLayouts/slideLayout3.xml"/><Relationship Id="rId6" Type="http://schemas.microsoft.com/office/2007/relationships/diagramDrawing" Target="../diagrams/drawing55.xml"/><Relationship Id="rId5" Type="http://schemas.openxmlformats.org/officeDocument/2006/relationships/diagramColors" Target="../diagrams/colors55.xml"/><Relationship Id="rId4" Type="http://schemas.openxmlformats.org/officeDocument/2006/relationships/diagramQuickStyle" Target="../diagrams/quickStyle55.xml"/></Relationships>
</file>

<file path=ppt/slides/_rels/slide1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microsoft.com/office/2007/relationships/hdphoto" Target="../media/hdphoto3.wdp"/></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3.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3.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3.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microsoft.com/office/2007/relationships/hdphoto" Target="../media/hdphoto4.wdp"/></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3.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26.xml"/><Relationship Id="rId7" Type="http://schemas.openxmlformats.org/officeDocument/2006/relationships/image" Target="../media/image10.png"/><Relationship Id="rId2" Type="http://schemas.openxmlformats.org/officeDocument/2006/relationships/diagramData" Target="../diagrams/data26.xml"/><Relationship Id="rId1" Type="http://schemas.openxmlformats.org/officeDocument/2006/relationships/slideLayout" Target="../slideLayouts/slideLayout3.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microsoft.com/office/2007/relationships/hdphoto" Target="../media/hdphoto3.wdp"/></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28.xml"/><Relationship Id="rId7" Type="http://schemas.openxmlformats.org/officeDocument/2006/relationships/image" Target="../media/image10.png"/><Relationship Id="rId2" Type="http://schemas.openxmlformats.org/officeDocument/2006/relationships/diagramData" Target="../diagrams/data28.xml"/><Relationship Id="rId1" Type="http://schemas.openxmlformats.org/officeDocument/2006/relationships/slideLayout" Target="../slideLayouts/slideLayout3.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3.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3.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35.xml"/><Relationship Id="rId7" Type="http://schemas.microsoft.com/office/2007/relationships/diagramDrawing" Target="../diagrams/drawing35.xml"/><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diagramColors" Target="../diagrams/colors35.xml"/><Relationship Id="rId5" Type="http://schemas.openxmlformats.org/officeDocument/2006/relationships/diagramQuickStyle" Target="../diagrams/quickStyle35.xml"/><Relationship Id="rId4" Type="http://schemas.openxmlformats.org/officeDocument/2006/relationships/diagramLayout" Target="../diagrams/layout3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microsoft.com/office/2007/relationships/hdphoto" Target="../media/hdphoto3.wdp"/></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diagramData" Target="../diagrams/data36.xml"/><Relationship Id="rId7" Type="http://schemas.microsoft.com/office/2007/relationships/diagramDrawing" Target="../diagrams/drawing36.xml"/><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diagramColors" Target="../diagrams/colors36.xml"/><Relationship Id="rId5" Type="http://schemas.openxmlformats.org/officeDocument/2006/relationships/diagramQuickStyle" Target="../diagrams/quickStyle36.xml"/><Relationship Id="rId4" Type="http://schemas.openxmlformats.org/officeDocument/2006/relationships/diagramLayout" Target="../diagrams/layout3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3.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3.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94.xml.rels><?xml version="1.0" encoding="UTF-8" standalone="yes"?>
<Relationships xmlns="http://schemas.openxmlformats.org/package/2006/relationships"><Relationship Id="rId3" Type="http://schemas.openxmlformats.org/officeDocument/2006/relationships/diagramData" Target="../diagrams/data42.xml"/><Relationship Id="rId7" Type="http://schemas.microsoft.com/office/2007/relationships/diagramDrawing" Target="../diagrams/drawing42.xml"/><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diagramColors" Target="../diagrams/colors42.xml"/><Relationship Id="rId5" Type="http://schemas.openxmlformats.org/officeDocument/2006/relationships/diagramQuickStyle" Target="../diagrams/quickStyle42.xml"/><Relationship Id="rId4" Type="http://schemas.openxmlformats.org/officeDocument/2006/relationships/diagramLayout" Target="../diagrams/layout42.xml"/></Relationships>
</file>

<file path=ppt/slides/_rels/slide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microsoft.com/office/2007/relationships/hdphoto" Target="../media/hdphoto3.wdp"/></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43.xml"/><Relationship Id="rId2" Type="http://schemas.openxmlformats.org/officeDocument/2006/relationships/diagramData" Target="../diagrams/data43.xml"/><Relationship Id="rId1" Type="http://schemas.openxmlformats.org/officeDocument/2006/relationships/slideLayout" Target="../slideLayouts/slideLayout3.xml"/><Relationship Id="rId6" Type="http://schemas.microsoft.com/office/2007/relationships/diagramDrawing" Target="../diagrams/drawing43.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98.xml.rels><?xml version="1.0" encoding="UTF-8" standalone="yes"?>
<Relationships xmlns="http://schemas.openxmlformats.org/package/2006/relationships"><Relationship Id="rId3" Type="http://schemas.openxmlformats.org/officeDocument/2006/relationships/diagramData" Target="../diagrams/data44.xml"/><Relationship Id="rId7" Type="http://schemas.microsoft.com/office/2007/relationships/diagramDrawing" Target="../diagrams/drawing44.xml"/><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diagramColors" Target="../diagrams/colors44.xml"/><Relationship Id="rId5" Type="http://schemas.openxmlformats.org/officeDocument/2006/relationships/diagramQuickStyle" Target="../diagrams/quickStyle44.xml"/><Relationship Id="rId4" Type="http://schemas.openxmlformats.org/officeDocument/2006/relationships/diagramLayout" Target="../diagrams/layout44.xml"/></Relationships>
</file>

<file path=ppt/slides/_rels/slide99.xml.rels><?xml version="1.0" encoding="UTF-8" standalone="yes"?>
<Relationships xmlns="http://schemas.openxmlformats.org/package/2006/relationships"><Relationship Id="rId3" Type="http://schemas.openxmlformats.org/officeDocument/2006/relationships/diagramLayout" Target="../diagrams/layout45.xml"/><Relationship Id="rId7" Type="http://schemas.openxmlformats.org/officeDocument/2006/relationships/image" Target="../media/image10.png"/><Relationship Id="rId2" Type="http://schemas.openxmlformats.org/officeDocument/2006/relationships/diagramData" Target="../diagrams/data45.xml"/><Relationship Id="rId1" Type="http://schemas.openxmlformats.org/officeDocument/2006/relationships/slideLayout" Target="../slideLayouts/slideLayout3.xml"/><Relationship Id="rId6" Type="http://schemas.microsoft.com/office/2007/relationships/diagramDrawing" Target="../diagrams/drawing45.xml"/><Relationship Id="rId5" Type="http://schemas.openxmlformats.org/officeDocument/2006/relationships/diagramColors" Target="../diagrams/colors45.xml"/><Relationship Id="rId4" Type="http://schemas.openxmlformats.org/officeDocument/2006/relationships/diagramQuickStyle" Target="../diagrams/quickStyle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207E12D6-D216-1D2A-6105-6108F00F6480}"/>
              </a:ext>
            </a:extLst>
          </p:cNvPr>
          <p:cNvSpPr/>
          <p:nvPr/>
        </p:nvSpPr>
        <p:spPr>
          <a:xfrm>
            <a:off x="0" y="4926952"/>
            <a:ext cx="12192000" cy="1950098"/>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B18BBE3-4D36-0762-AD7C-6F73A9FBA374}"/>
              </a:ext>
            </a:extLst>
          </p:cNvPr>
          <p:cNvSpPr txBox="1"/>
          <p:nvPr/>
        </p:nvSpPr>
        <p:spPr>
          <a:xfrm>
            <a:off x="2243138" y="5441993"/>
            <a:ext cx="7904472" cy="923330"/>
          </a:xfrm>
          <a:prstGeom prst="rect">
            <a:avLst/>
          </a:prstGeom>
          <a:solidFill>
            <a:srgbClr val="168489">
              <a:alpha val="30196"/>
            </a:srgbClr>
          </a:solidFill>
          <a:ln w="19050">
            <a:solidFill>
              <a:srgbClr val="168489"/>
            </a:solidFill>
          </a:ln>
        </p:spPr>
        <p:txBody>
          <a:bodyPr wrap="square" rtlCol="0">
            <a:spAutoFit/>
          </a:bodyPr>
          <a:lstStyle/>
          <a:p>
            <a:pPr algn="ctr" rtl="1"/>
            <a:r>
              <a:rPr lang="ar-SY" sz="5400" b="1" dirty="0">
                <a:ln>
                  <a:solidFill>
                    <a:srgbClr val="168489"/>
                  </a:solidFill>
                </a:ln>
                <a:solidFill>
                  <a:schemeClr val="bg1"/>
                </a:solidFill>
                <a:effectLst>
                  <a:outerShdw blurRad="50800" dist="38100" dir="5400000" algn="t" rotWithShape="0">
                    <a:prstClr val="black">
                      <a:alpha val="40000"/>
                    </a:prstClr>
                  </a:outerShdw>
                </a:effectLst>
                <a:cs typeface="+mj-cs"/>
              </a:rPr>
              <a:t>مرونة القائد في الأزمات المؤسسية</a:t>
            </a:r>
            <a:endParaRPr lang="en-US" sz="5400" b="1" dirty="0">
              <a:ln>
                <a:solidFill>
                  <a:srgbClr val="168489"/>
                </a:solidFill>
              </a:ln>
              <a:solidFill>
                <a:schemeClr val="bg1"/>
              </a:solidFill>
              <a:effectLst>
                <a:outerShdw blurRad="50800" dist="38100" dir="5400000" algn="t" rotWithShape="0">
                  <a:prstClr val="black">
                    <a:alpha val="40000"/>
                  </a:prstClr>
                </a:outerShdw>
              </a:effectLst>
              <a:cs typeface="+mj-cs"/>
            </a:endParaRPr>
          </a:p>
        </p:txBody>
      </p:sp>
      <p:sp>
        <p:nvSpPr>
          <p:cNvPr id="35" name="Rectangle 34">
            <a:extLst>
              <a:ext uri="{FF2B5EF4-FFF2-40B4-BE49-F238E27FC236}">
                <a16:creationId xmlns:a16="http://schemas.microsoft.com/office/drawing/2014/main" id="{145950D8-A83D-DD2F-A409-071BF553E5EE}"/>
              </a:ext>
            </a:extLst>
          </p:cNvPr>
          <p:cNvSpPr/>
          <p:nvPr/>
        </p:nvSpPr>
        <p:spPr>
          <a:xfrm>
            <a:off x="0" y="4921432"/>
            <a:ext cx="12192000" cy="36000"/>
          </a:xfrm>
          <a:prstGeom prst="rect">
            <a:avLst/>
          </a:prstGeom>
          <a:solidFill>
            <a:srgbClr val="7A8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C47FC63-6142-BB73-A211-2655741E4F67}"/>
              </a:ext>
            </a:extLst>
          </p:cNvPr>
          <p:cNvSpPr/>
          <p:nvPr/>
        </p:nvSpPr>
        <p:spPr>
          <a:xfrm>
            <a:off x="0" y="4860862"/>
            <a:ext cx="12192000" cy="36000"/>
          </a:xfrm>
          <a:prstGeom prst="rect">
            <a:avLst/>
          </a:prstGeom>
          <a:solidFill>
            <a:srgbClr val="7A8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4836291"/>
          </a:xfrm>
          <a:prstGeom prst="rect">
            <a:avLst/>
          </a:prstGeom>
        </p:spPr>
      </p:pic>
    </p:spTree>
    <p:extLst>
      <p:ext uri="{BB962C8B-B14F-4D97-AF65-F5344CB8AC3E}">
        <p14:creationId xmlns:p14="http://schemas.microsoft.com/office/powerpoint/2010/main" val="3952937327"/>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25DCC8F-0DAD-E450-5A6E-B7765FE620CD}"/>
              </a:ext>
            </a:extLst>
          </p:cNvPr>
          <p:cNvSpPr txBox="1"/>
          <p:nvPr/>
        </p:nvSpPr>
        <p:spPr>
          <a:xfrm>
            <a:off x="1843751" y="2206397"/>
            <a:ext cx="8504498" cy="3186257"/>
          </a:xfrm>
          <a:prstGeom prst="rect">
            <a:avLst/>
          </a:prstGeom>
          <a:noFill/>
        </p:spPr>
        <p:txBody>
          <a:bodyPr wrap="square">
            <a:spAutoFit/>
          </a:bodyPr>
          <a:lstStyle/>
          <a:p>
            <a:pPr algn="just" rtl="1">
              <a:lnSpc>
                <a:spcPct val="115000"/>
              </a:lnSpc>
              <a:spcAft>
                <a:spcPts val="800"/>
              </a:spcAft>
            </a:pPr>
            <a:r>
              <a:rPr lang="ar-SA" sz="32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يوزّع على المتدربين سيناريو قصير (مثلاً: انقطاع مفاجئ في النظام المالي للمؤسسة). يطلب منهم تحديد:</a:t>
            </a:r>
          </a:p>
          <a:p>
            <a:pPr algn="just" rtl="1">
              <a:lnSpc>
                <a:spcPct val="115000"/>
              </a:lnSpc>
              <a:spcAft>
                <a:spcPts val="800"/>
              </a:spcAft>
            </a:pPr>
            <a:r>
              <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1.إشارات الإنذار المبكر.</a:t>
            </a:r>
          </a:p>
          <a:p>
            <a:pPr algn="just" rtl="1">
              <a:lnSpc>
                <a:spcPct val="115000"/>
              </a:lnSpc>
              <a:spcAft>
                <a:spcPts val="800"/>
              </a:spcAft>
            </a:pPr>
            <a:r>
              <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2.كيف يمكن أن تنفجر الأزمة.</a:t>
            </a:r>
          </a:p>
          <a:p>
            <a:pPr algn="just" rtl="1">
              <a:lnSpc>
                <a:spcPct val="115000"/>
              </a:lnSpc>
              <a:spcAft>
                <a:spcPts val="800"/>
              </a:spcAft>
            </a:pPr>
            <a:r>
              <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3.خطوات الاحتواء والتعافي.</a:t>
            </a:r>
          </a:p>
        </p:txBody>
      </p:sp>
      <p:grpSp>
        <p:nvGrpSpPr>
          <p:cNvPr id="9" name="Group 3"/>
          <p:cNvGrpSpPr/>
          <p:nvPr/>
        </p:nvGrpSpPr>
        <p:grpSpPr>
          <a:xfrm>
            <a:off x="9032488" y="433764"/>
            <a:ext cx="2410006" cy="1361798"/>
            <a:chOff x="5684012" y="0"/>
            <a:chExt cx="848688" cy="1154220"/>
          </a:xfrm>
          <a:solidFill>
            <a:srgbClr val="168489"/>
          </a:solidFill>
        </p:grpSpPr>
        <p:sp>
          <p:nvSpPr>
            <p:cNvPr id="10" name="TextBox 4"/>
            <p:cNvSpPr txBox="1"/>
            <p:nvPr/>
          </p:nvSpPr>
          <p:spPr>
            <a:xfrm>
              <a:off x="5684012" y="457797"/>
              <a:ext cx="848688" cy="696423"/>
            </a:xfrm>
            <a:prstGeom prst="rect">
              <a:avLst/>
            </a:prstGeom>
            <a:grpFill/>
          </p:spPr>
          <p:txBody>
            <a:bodyPr wrap="square" rtlCol="0">
              <a:noAutofit/>
            </a:bodyPr>
            <a:lstStyle/>
            <a:p>
              <a:pPr marL="0" marR="0" lvl="0" indent="0" algn="r" defTabSz="914400" rtl="1" eaLnBrk="1" fontAlgn="auto" latinLnBrk="0" hangingPunct="1">
                <a:lnSpc>
                  <a:spcPct val="115000"/>
                </a:lnSpc>
                <a:spcBef>
                  <a:spcPts val="0"/>
                </a:spcBef>
                <a:spcAft>
                  <a:spcPts val="800"/>
                </a:spcAft>
                <a:buClrTx/>
                <a:buSzTx/>
                <a:buFontTx/>
                <a:buNone/>
                <a:tabLst/>
                <a:defRPr/>
              </a:pPr>
              <a:r>
                <a:rPr kumimoji="0" lang="ar-SY" sz="3600" b="1" i="0" u="none" strike="noStrike" kern="1200" cap="none" spc="0" normalizeH="0" baseline="0" noProof="0" dirty="0">
                  <a:ln>
                    <a:noFill/>
                  </a:ln>
                  <a:solidFill>
                    <a:schemeClr val="bg1"/>
                  </a:solidFill>
                  <a:effectLst/>
                  <a:uLnTx/>
                  <a:uFillTx/>
                  <a:latin typeface="Times New Roman"/>
                  <a:ea typeface="Calibri"/>
                  <a:cs typeface="Adobe Arabic"/>
                </a:rPr>
                <a:t>نشاط </a:t>
              </a:r>
              <a:r>
                <a:rPr lang="ar-SY" sz="3600" b="1" dirty="0">
                  <a:solidFill>
                    <a:schemeClr val="bg1"/>
                  </a:solidFill>
                  <a:latin typeface="Times New Roman"/>
                  <a:ea typeface="Calibri"/>
                  <a:cs typeface="Adobe Arabic"/>
                </a:rPr>
                <a:t>جماعي</a:t>
              </a:r>
              <a:endParaRPr lang="en-US" sz="3600" b="1" dirty="0">
                <a:solidFill>
                  <a:schemeClr val="bg1"/>
                </a:solidFill>
                <a:latin typeface="Times New Roman"/>
                <a:ea typeface="Calibri"/>
                <a:cs typeface="Adobe Arabic"/>
              </a:endParaRPr>
            </a:p>
          </p:txBody>
        </p:sp>
        <p:sp>
          <p:nvSpPr>
            <p:cNvPr id="11" name="Rectangle: Rounded Corners 1088653219"/>
            <p:cNvSpPr/>
            <p:nvPr/>
          </p:nvSpPr>
          <p:spPr>
            <a:xfrm flipH="1">
              <a:off x="5708498" y="1648"/>
              <a:ext cx="76833" cy="912877"/>
            </a:xfrm>
            <a:prstGeom prst="roundRect">
              <a:avLst/>
            </a:prstGeom>
            <a:grp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chemeClr val="bg1"/>
                </a:solidFill>
                <a:effectLst/>
                <a:uLnTx/>
                <a:uFillTx/>
              </a:endParaRPr>
            </a:p>
          </p:txBody>
        </p:sp>
        <p:pic>
          <p:nvPicPr>
            <p:cNvPr id="12" name="Picture 801406005" descr="Puzzle "/>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80581" y="0"/>
              <a:ext cx="404333" cy="404333"/>
            </a:xfrm>
            <a:prstGeom prst="rect">
              <a:avLst/>
            </a:prstGeom>
            <a:grpFill/>
            <a:ln>
              <a:solidFill>
                <a:srgbClr val="168489"/>
              </a:solidFill>
            </a:ln>
          </p:spPr>
        </p:pic>
      </p:grpSp>
    </p:spTree>
    <p:extLst>
      <p:ext uri="{BB962C8B-B14F-4D97-AF65-F5344CB8AC3E}">
        <p14:creationId xmlns:p14="http://schemas.microsoft.com/office/powerpoint/2010/main" val="1378646049"/>
      </p:ext>
    </p:extLst>
  </p:cSld>
  <p:clrMapOvr>
    <a:masterClrMapping/>
  </p:clrMapOvr>
  <p:transition spd="slow">
    <p:randomBar dir="vert"/>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0203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267630" y="2493844"/>
            <a:ext cx="11165320" cy="464743"/>
          </a:xfrm>
          <a:prstGeom prst="rect">
            <a:avLst/>
          </a:prstGeom>
          <a:noFill/>
        </p:spPr>
        <p:txBody>
          <a:bodyPr wrap="square">
            <a:spAutoFit/>
          </a:bodyPr>
          <a:lstStyle/>
          <a:p>
            <a:pPr algn="just" rtl="1">
              <a:lnSpc>
                <a:spcPct val="115000"/>
              </a:lnSpc>
              <a:spcAft>
                <a:spcPts val="800"/>
              </a:spcAft>
            </a:pPr>
            <a:r>
              <a:rPr lang="ar-SA" sz="2300" b="1" dirty="0">
                <a:solidFill>
                  <a:schemeClr val="bg1"/>
                </a:solidFill>
              </a:rPr>
              <a:t>وزّع سيناريو أزمة، واطلب من المتدربين وضع خطة تعافي تشمل إصلاح الأضرار وإعادة بناء الثقة</a:t>
            </a:r>
            <a:endParaRPr lang="ar-SA" sz="2300" dirty="0">
              <a:solidFill>
                <a:schemeClr val="bg1"/>
              </a:solidFill>
            </a:endParaRPr>
          </a:p>
        </p:txBody>
      </p:sp>
    </p:spTree>
    <p:extLst>
      <p:ext uri="{BB962C8B-B14F-4D97-AF65-F5344CB8AC3E}">
        <p14:creationId xmlns:p14="http://schemas.microsoft.com/office/powerpoint/2010/main" val="9194257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التعلم التنظيمي واستخلاص الدروس المستفادة من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87725" y="1181267"/>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61665"/>
          </a:xfrm>
          <a:prstGeom prst="rect">
            <a:avLst/>
          </a:prstGeom>
          <a:noFill/>
        </p:spPr>
        <p:txBody>
          <a:bodyPr wrap="square">
            <a:spAutoFit/>
          </a:bodyPr>
          <a:lstStyle/>
          <a:p>
            <a:pPr lvl="0" algn="r" rtl="1"/>
            <a:r>
              <a:rPr lang="ar-SA" sz="2400" dirty="0"/>
              <a:t>التعلم التنظيمي هو عملية تحليل ما حدث أثناء الأزمة واستخلاص الدروس لتجنب تكرار الأخطاء</a:t>
            </a:r>
            <a:r>
              <a:rPr lang="en-US" sz="2400" dirty="0"/>
              <a:t>.</a:t>
            </a:r>
          </a:p>
        </p:txBody>
      </p:sp>
      <p:graphicFrame>
        <p:nvGraphicFramePr>
          <p:cNvPr id="6" name="رسم تخطيطي 5"/>
          <p:cNvGraphicFramePr/>
          <p:nvPr>
            <p:extLst>
              <p:ext uri="{D42A27DB-BD31-4B8C-83A1-F6EECF244321}">
                <p14:modId xmlns:p14="http://schemas.microsoft.com/office/powerpoint/2010/main" val="1216969486"/>
              </p:ext>
            </p:extLst>
          </p:nvPr>
        </p:nvGraphicFramePr>
        <p:xfrm>
          <a:off x="1170721" y="2897543"/>
          <a:ext cx="9826293" cy="3407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426638" y="2664541"/>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9684545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Graphic spid="6" grpId="0">
        <p:bldAsOne/>
      </p:bldGraphic>
      <p:bldP spid="7"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61058B-1D17-7433-8EC0-096D5502FF36}"/>
              </a:ext>
            </a:extLst>
          </p:cNvPr>
          <p:cNvSpPr txBox="1"/>
          <p:nvPr/>
        </p:nvSpPr>
        <p:spPr>
          <a:xfrm>
            <a:off x="3426638" y="935940"/>
            <a:ext cx="8280400" cy="729430"/>
          </a:xfrm>
          <a:prstGeom prst="rect">
            <a:avLst/>
          </a:prstGeom>
          <a:noFill/>
        </p:spPr>
        <p:txBody>
          <a:bodyPr wrap="square">
            <a:spAutoFit/>
          </a:bodyPr>
          <a:lstStyle/>
          <a:p>
            <a:pPr algn="just" rtl="1">
              <a:lnSpc>
                <a:spcPct val="115000"/>
              </a:lnSpc>
              <a:spcAft>
                <a:spcPts val="800"/>
              </a:spcAft>
            </a:pPr>
            <a:r>
              <a:rPr lang="ar-SY"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آليات التطبيق</a:t>
            </a:r>
            <a:endParaRPr lang="en-US"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2873791557"/>
              </p:ext>
            </p:extLst>
          </p:nvPr>
        </p:nvGraphicFramePr>
        <p:xfrm>
          <a:off x="0" y="1960841"/>
          <a:ext cx="11931805" cy="4083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86478838"/>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6" grpId="0">
        <p:bldAsOne/>
      </p:bldGraphic>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2621825146"/>
              </p:ext>
            </p:extLst>
          </p:nvPr>
        </p:nvGraphicFramePr>
        <p:xfrm>
          <a:off x="327103" y="1330509"/>
          <a:ext cx="11485755" cy="31892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Group 23"/>
          <p:cNvGrpSpPr/>
          <p:nvPr/>
        </p:nvGrpSpPr>
        <p:grpSpPr>
          <a:xfrm>
            <a:off x="11058300" y="599564"/>
            <a:ext cx="735965" cy="661670"/>
            <a:chOff x="0" y="0"/>
            <a:chExt cx="1080120" cy="970922"/>
          </a:xfrm>
        </p:grpSpPr>
        <p:pic>
          <p:nvPicPr>
            <p:cNvPr id="5" name="Picture 388507661" descr="Reference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3865931102"/>
      </p:ext>
    </p:extLst>
  </p:cSld>
  <p:clrMapOvr>
    <a:masterClrMapping/>
  </p:clrMapOvr>
  <p:transition spd="slow">
    <p:cover dir="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0203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267630" y="2493844"/>
            <a:ext cx="11165320" cy="1041247"/>
          </a:xfrm>
          <a:prstGeom prst="rect">
            <a:avLst/>
          </a:prstGeom>
          <a:noFill/>
        </p:spPr>
        <p:txBody>
          <a:bodyPr wrap="square">
            <a:spAutoFit/>
          </a:bodyPr>
          <a:lstStyle/>
          <a:p>
            <a:pPr algn="just" rtl="1">
              <a:lnSpc>
                <a:spcPct val="115000"/>
              </a:lnSpc>
              <a:spcAft>
                <a:spcPts val="800"/>
              </a:spcAft>
            </a:pPr>
            <a:r>
              <a:rPr lang="ar-SA" sz="2800" b="1" dirty="0">
                <a:solidFill>
                  <a:schemeClr val="bg1"/>
                </a:solidFill>
              </a:rPr>
              <a:t>نفذ تمرين "مراجعة ما بعد الأزمة" حيث يكتب المتدربون الأخطاء والنجاحات في أزمة افتراضية.</a:t>
            </a:r>
          </a:p>
        </p:txBody>
      </p:sp>
    </p:spTree>
    <p:extLst>
      <p:ext uri="{BB962C8B-B14F-4D97-AF65-F5344CB8AC3E}">
        <p14:creationId xmlns:p14="http://schemas.microsoft.com/office/powerpoint/2010/main" val="1253953812"/>
      </p:ext>
    </p:extLst>
  </p:cSld>
  <p:clrMapOvr>
    <a:masterClrMapping/>
  </p:clrMapOvr>
  <p:transition spd="slow">
    <p:randomBar dir="vert"/>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تحويل الأزمة إلى فرصة للتطوير والتحسين المؤسسي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87725" y="1181267"/>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82633"/>
          </a:xfrm>
          <a:prstGeom prst="rect">
            <a:avLst/>
          </a:prstGeom>
          <a:noFill/>
        </p:spPr>
        <p:txBody>
          <a:bodyPr wrap="square">
            <a:spAutoFit/>
          </a:bodyPr>
          <a:lstStyle/>
          <a:p>
            <a:pPr algn="just" rtl="1">
              <a:lnSpc>
                <a:spcPct val="115000"/>
              </a:lnSpc>
              <a:spcAft>
                <a:spcPts val="800"/>
              </a:spcAft>
            </a:pPr>
            <a:r>
              <a:rPr lang="ar-SA" sz="2400" dirty="0"/>
              <a:t>الأزمات ليست فقط تهديدًا، بل يمكن أن تكون فرصة لإعادة التفكير في طرق العمل وتطوير المؤسسة</a:t>
            </a:r>
            <a:endParaRPr lang="en-US" sz="2400" kern="100" dirty="0">
              <a:effectLst/>
              <a:latin typeface="Times New Roman" panose="02020603050405020304" pitchFamily="18" charset="0"/>
              <a:ea typeface="Calibri" panose="020F0502020204030204" pitchFamily="34" charset="0"/>
              <a:cs typeface="+mj-cs"/>
            </a:endParaRPr>
          </a:p>
        </p:txBody>
      </p:sp>
      <p:graphicFrame>
        <p:nvGraphicFramePr>
          <p:cNvPr id="6" name="رسم تخطيطي 5"/>
          <p:cNvGraphicFramePr/>
          <p:nvPr>
            <p:extLst>
              <p:ext uri="{D42A27DB-BD31-4B8C-83A1-F6EECF244321}">
                <p14:modId xmlns:p14="http://schemas.microsoft.com/office/powerpoint/2010/main" val="1743002075"/>
              </p:ext>
            </p:extLst>
          </p:nvPr>
        </p:nvGraphicFramePr>
        <p:xfrm>
          <a:off x="700458" y="2897543"/>
          <a:ext cx="9826293" cy="3407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426638" y="2664541"/>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2553550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par>
                                <p:cTn id="19" presetID="21" presetClass="entr" presetSubtype="1"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1)">
                                      <p:cBhvr>
                                        <p:cTn id="21" dur="2000"/>
                                        <p:tgtEl>
                                          <p:spTgt spid="2"/>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9" grpId="0"/>
      <p:bldGraphic spid="6" grpId="0">
        <p:bldAsOne/>
      </p:bldGraphic>
      <p:bldP spid="7"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2975540213"/>
              </p:ext>
            </p:extLst>
          </p:nvPr>
        </p:nvGraphicFramePr>
        <p:xfrm>
          <a:off x="327103" y="1330509"/>
          <a:ext cx="11485755" cy="3189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23"/>
          <p:cNvGrpSpPr/>
          <p:nvPr/>
        </p:nvGrpSpPr>
        <p:grpSpPr>
          <a:xfrm>
            <a:off x="10946788" y="530290"/>
            <a:ext cx="735965" cy="661670"/>
            <a:chOff x="0" y="0"/>
            <a:chExt cx="1080120" cy="970922"/>
          </a:xfrm>
        </p:grpSpPr>
        <p:pic>
          <p:nvPicPr>
            <p:cNvPr id="5" name="Picture 388507661" descr="Reference "/>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35072702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0203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267630" y="2493844"/>
            <a:ext cx="11165320" cy="464743"/>
          </a:xfrm>
          <a:prstGeom prst="rect">
            <a:avLst/>
          </a:prstGeom>
          <a:noFill/>
        </p:spPr>
        <p:txBody>
          <a:bodyPr wrap="square">
            <a:spAutoFit/>
          </a:bodyPr>
          <a:lstStyle/>
          <a:p>
            <a:pPr algn="just" rtl="1">
              <a:lnSpc>
                <a:spcPct val="115000"/>
              </a:lnSpc>
              <a:spcAft>
                <a:spcPts val="800"/>
              </a:spcAft>
            </a:pPr>
            <a:r>
              <a:rPr lang="ar-SA" sz="2300" b="1" dirty="0">
                <a:solidFill>
                  <a:schemeClr val="bg1"/>
                </a:solidFill>
              </a:rPr>
              <a:t>اطلب من المتدربين التفكير في أزمة واجهوها وتحويلها إلى فرصة تطويرية</a:t>
            </a:r>
            <a:endParaRPr lang="ar-SA" sz="2300" dirty="0">
              <a:solidFill>
                <a:schemeClr val="bg1"/>
              </a:solidFill>
            </a:endParaRPr>
          </a:p>
        </p:txBody>
      </p:sp>
    </p:spTree>
    <p:extLst>
      <p:ext uri="{BB962C8B-B14F-4D97-AF65-F5344CB8AC3E}">
        <p14:creationId xmlns:p14="http://schemas.microsoft.com/office/powerpoint/2010/main" val="3874642918"/>
      </p:ext>
    </p:extLst>
  </p:cSld>
  <p:clrMapOvr>
    <a:masterClrMapping/>
  </p:clrMapOvr>
  <p:transition spd="slow">
    <p:randomBar dir="vert"/>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تعزيز الجاهزية المستقبلية ومنع تكرار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87725" y="1181267"/>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61665"/>
          </a:xfrm>
          <a:prstGeom prst="rect">
            <a:avLst/>
          </a:prstGeom>
          <a:noFill/>
        </p:spPr>
        <p:txBody>
          <a:bodyPr wrap="square">
            <a:spAutoFit/>
          </a:bodyPr>
          <a:lstStyle/>
          <a:p>
            <a:pPr lvl="0" algn="r" rtl="1"/>
            <a:r>
              <a:rPr lang="ar-SA" sz="2400" dirty="0"/>
              <a:t>الجاهزية المستقبلية تعني بناء خطط واستراتيجيات وقائية لتجنب الأزمات أو تقليل آثارها</a:t>
            </a:r>
            <a:endParaRPr lang="en-US" sz="2400" dirty="0"/>
          </a:p>
        </p:txBody>
      </p:sp>
      <p:graphicFrame>
        <p:nvGraphicFramePr>
          <p:cNvPr id="6" name="رسم تخطيطي 5"/>
          <p:cNvGraphicFramePr/>
          <p:nvPr>
            <p:extLst>
              <p:ext uri="{D42A27DB-BD31-4B8C-83A1-F6EECF244321}">
                <p14:modId xmlns:p14="http://schemas.microsoft.com/office/powerpoint/2010/main" val="556866443"/>
              </p:ext>
            </p:extLst>
          </p:nvPr>
        </p:nvGraphicFramePr>
        <p:xfrm>
          <a:off x="700458" y="2897543"/>
          <a:ext cx="9826293" cy="34071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426638" y="2664541"/>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581251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P spid="7"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61058B-1D17-7433-8EC0-096D5502FF36}"/>
              </a:ext>
            </a:extLst>
          </p:cNvPr>
          <p:cNvSpPr txBox="1"/>
          <p:nvPr/>
        </p:nvSpPr>
        <p:spPr>
          <a:xfrm>
            <a:off x="1835833" y="422373"/>
            <a:ext cx="8280400" cy="729430"/>
          </a:xfrm>
          <a:prstGeom prst="rect">
            <a:avLst/>
          </a:prstGeom>
          <a:noFill/>
        </p:spPr>
        <p:txBody>
          <a:bodyPr wrap="square">
            <a:spAutoFit/>
          </a:bodyPr>
          <a:lstStyle/>
          <a:p>
            <a:pPr algn="ctr" rtl="1">
              <a:lnSpc>
                <a:spcPct val="115000"/>
              </a:lnSpc>
              <a:spcAft>
                <a:spcPts val="800"/>
              </a:spcAft>
            </a:pPr>
            <a:r>
              <a:rPr lang="ar-SY"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آليات التطبيق</a:t>
            </a:r>
            <a:endParaRPr lang="en-US"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615624218"/>
              </p:ext>
            </p:extLst>
          </p:nvPr>
        </p:nvGraphicFramePr>
        <p:xfrm>
          <a:off x="0" y="1960841"/>
          <a:ext cx="11931805" cy="4083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4903808"/>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6"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626245" y="399661"/>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تصنيف الأزمات المؤسسية</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242786888"/>
              </p:ext>
            </p:extLst>
          </p:nvPr>
        </p:nvGraphicFramePr>
        <p:xfrm>
          <a:off x="1076882" y="1381796"/>
          <a:ext cx="10225993" cy="53079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143505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2115978108"/>
              </p:ext>
            </p:extLst>
          </p:nvPr>
        </p:nvGraphicFramePr>
        <p:xfrm>
          <a:off x="327103" y="1330509"/>
          <a:ext cx="11485755" cy="3189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23"/>
          <p:cNvGrpSpPr/>
          <p:nvPr/>
        </p:nvGrpSpPr>
        <p:grpSpPr>
          <a:xfrm>
            <a:off x="10969090" y="668839"/>
            <a:ext cx="735965" cy="661670"/>
            <a:chOff x="0" y="0"/>
            <a:chExt cx="1080120" cy="970922"/>
          </a:xfrm>
        </p:grpSpPr>
        <p:pic>
          <p:nvPicPr>
            <p:cNvPr id="5" name="Picture 388507661" descr="Reference "/>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15052930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0203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267630" y="2493844"/>
            <a:ext cx="11165320" cy="464743"/>
          </a:xfrm>
          <a:prstGeom prst="rect">
            <a:avLst/>
          </a:prstGeom>
          <a:noFill/>
        </p:spPr>
        <p:txBody>
          <a:bodyPr wrap="square">
            <a:spAutoFit/>
          </a:bodyPr>
          <a:lstStyle/>
          <a:p>
            <a:pPr algn="just" rtl="1">
              <a:lnSpc>
                <a:spcPct val="115000"/>
              </a:lnSpc>
              <a:spcAft>
                <a:spcPts val="800"/>
              </a:spcAft>
            </a:pPr>
            <a:r>
              <a:rPr lang="ar-SA" sz="2300" b="1" dirty="0">
                <a:solidFill>
                  <a:schemeClr val="bg1"/>
                </a:solidFill>
              </a:rPr>
              <a:t>تمرين جماعي لوضع خطة طوارئ لأزمة محتملة (مثل انقطاع الكهرباء أو هجوم إلكتروني).</a:t>
            </a:r>
            <a:endParaRPr lang="ar-SA" sz="2300" dirty="0">
              <a:solidFill>
                <a:schemeClr val="bg1"/>
              </a:solidFill>
            </a:endParaRPr>
          </a:p>
        </p:txBody>
      </p:sp>
    </p:spTree>
    <p:extLst>
      <p:ext uri="{BB962C8B-B14F-4D97-AF65-F5344CB8AC3E}">
        <p14:creationId xmlns:p14="http://schemas.microsoft.com/office/powerpoint/2010/main" val="2140409143"/>
      </p:ext>
    </p:extLst>
  </p:cSld>
  <p:clrMapOvr>
    <a:masterClrMapping/>
  </p:clrMapOvr>
  <p:transition spd="slow">
    <p:wipe dir="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ثقافة المؤسسة المرنة كنهج قيادي مستدام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87725" y="1181267"/>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907364"/>
          </a:xfrm>
          <a:prstGeom prst="rect">
            <a:avLst/>
          </a:prstGeom>
          <a:noFill/>
        </p:spPr>
        <p:txBody>
          <a:bodyPr wrap="square">
            <a:spAutoFit/>
          </a:bodyPr>
          <a:lstStyle/>
          <a:p>
            <a:pPr algn="just" rtl="1">
              <a:lnSpc>
                <a:spcPct val="115000"/>
              </a:lnSpc>
              <a:spcAft>
                <a:spcPts val="800"/>
              </a:spcAft>
            </a:pPr>
            <a:r>
              <a:rPr lang="ar-SA" sz="2400" dirty="0"/>
              <a:t>الثقافة المرنة هي ثقافة تنظيمية تقوم على التكيف، الابتكار، والتعلم المستمر، بحيث تصبح الأزمات جزءًا من دورة النمو لا تهديدًا.</a:t>
            </a:r>
            <a:endParaRPr lang="en-US" sz="2400" kern="100" dirty="0">
              <a:effectLst/>
              <a:latin typeface="Times New Roman" panose="02020603050405020304" pitchFamily="18" charset="0"/>
              <a:ea typeface="Calibri" panose="020F0502020204030204" pitchFamily="34" charset="0"/>
              <a:cs typeface="+mj-cs"/>
            </a:endParaRPr>
          </a:p>
        </p:txBody>
      </p:sp>
      <p:graphicFrame>
        <p:nvGraphicFramePr>
          <p:cNvPr id="6" name="رسم تخطيطي 5"/>
          <p:cNvGraphicFramePr/>
          <p:nvPr>
            <p:extLst>
              <p:ext uri="{D42A27DB-BD31-4B8C-83A1-F6EECF244321}">
                <p14:modId xmlns:p14="http://schemas.microsoft.com/office/powerpoint/2010/main" val="3726129672"/>
              </p:ext>
            </p:extLst>
          </p:nvPr>
        </p:nvGraphicFramePr>
        <p:xfrm>
          <a:off x="700458" y="2897543"/>
          <a:ext cx="9826293" cy="34071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426638" y="2664541"/>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83384317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6"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9" grpId="0"/>
      <p:bldGraphic spid="6" grpId="0">
        <p:bldAsOne/>
      </p:bldGraphic>
      <p:bldP spid="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2590504583"/>
              </p:ext>
            </p:extLst>
          </p:nvPr>
        </p:nvGraphicFramePr>
        <p:xfrm>
          <a:off x="327103" y="1330509"/>
          <a:ext cx="11485755" cy="31892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Group 23"/>
          <p:cNvGrpSpPr/>
          <p:nvPr/>
        </p:nvGrpSpPr>
        <p:grpSpPr>
          <a:xfrm>
            <a:off x="11169812" y="530290"/>
            <a:ext cx="735965" cy="661670"/>
            <a:chOff x="0" y="0"/>
            <a:chExt cx="1080120" cy="970922"/>
          </a:xfrm>
        </p:grpSpPr>
        <p:pic>
          <p:nvPicPr>
            <p:cNvPr id="5" name="Picture 388507661" descr="Reference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2125936873"/>
      </p:ext>
    </p:extLst>
  </p:cSld>
  <p:clrMapOvr>
    <a:masterClrMapping/>
  </p:clrMapOvr>
  <p:transition spd="slow">
    <p:push dir="u"/>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0203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267630" y="2493844"/>
            <a:ext cx="11165320" cy="545727"/>
          </a:xfrm>
          <a:prstGeom prst="rect">
            <a:avLst/>
          </a:prstGeom>
          <a:noFill/>
        </p:spPr>
        <p:txBody>
          <a:bodyPr wrap="square">
            <a:spAutoFit/>
          </a:bodyPr>
          <a:lstStyle/>
          <a:p>
            <a:pPr algn="just" rtl="1">
              <a:lnSpc>
                <a:spcPct val="115000"/>
              </a:lnSpc>
              <a:spcAft>
                <a:spcPts val="800"/>
              </a:spcAft>
            </a:pPr>
            <a:r>
              <a:rPr lang="ar-SA" sz="2800" b="1" dirty="0">
                <a:solidFill>
                  <a:schemeClr val="bg1"/>
                </a:solidFill>
              </a:rPr>
              <a:t>نشاط نقاشي حول كيفية بناء ثقافة تنظيمية تقبل التغيير وتستفيد من الأزمات</a:t>
            </a:r>
            <a:endParaRPr lang="ar-SA" sz="2800" dirty="0">
              <a:solidFill>
                <a:schemeClr val="bg1"/>
              </a:solidFill>
            </a:endParaRPr>
          </a:p>
        </p:txBody>
      </p:sp>
    </p:spTree>
    <p:extLst>
      <p:ext uri="{BB962C8B-B14F-4D97-AF65-F5344CB8AC3E}">
        <p14:creationId xmlns:p14="http://schemas.microsoft.com/office/powerpoint/2010/main" val="3823650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25DCC8F-0DAD-E450-5A6E-B7765FE620CD}"/>
              </a:ext>
            </a:extLst>
          </p:cNvPr>
          <p:cNvSpPr txBox="1"/>
          <p:nvPr/>
        </p:nvSpPr>
        <p:spPr>
          <a:xfrm>
            <a:off x="580631" y="1133396"/>
            <a:ext cx="11165320" cy="1457322"/>
          </a:xfrm>
          <a:prstGeom prst="rect">
            <a:avLst/>
          </a:prstGeom>
          <a:noFill/>
        </p:spPr>
        <p:txBody>
          <a:bodyPr wrap="square">
            <a:spAutoFit/>
          </a:bodyPr>
          <a:lstStyle/>
          <a:p>
            <a:pPr algn="ctr" rtl="1">
              <a:lnSpc>
                <a:spcPct val="115000"/>
              </a:lnSpc>
              <a:spcAft>
                <a:spcPts val="800"/>
              </a:spcAft>
            </a:pPr>
            <a:r>
              <a:rPr lang="ar-SA" sz="8000" b="1" dirty="0">
                <a:solidFill>
                  <a:schemeClr val="bg1"/>
                </a:solidFill>
                <a:latin typeface="Andalus" panose="02020603050405020304" pitchFamily="18" charset="-78"/>
                <a:cs typeface="Diwani Letter" panose="02010400000000000000" pitchFamily="2" charset="-78"/>
              </a:rPr>
              <a:t>نهاية الدّورة </a:t>
            </a:r>
            <a:endParaRPr lang="ar-SA" sz="8000" dirty="0">
              <a:solidFill>
                <a:schemeClr val="bg1"/>
              </a:solidFill>
              <a:latin typeface="Andalus" panose="02020603050405020304" pitchFamily="18" charset="-78"/>
              <a:cs typeface="Diwani Letter" panose="02010400000000000000" pitchFamily="2" charset="-78"/>
            </a:endParaRPr>
          </a:p>
        </p:txBody>
      </p:sp>
      <p:sp>
        <p:nvSpPr>
          <p:cNvPr id="9" name="TextBox 7">
            <a:extLst>
              <a:ext uri="{FF2B5EF4-FFF2-40B4-BE49-F238E27FC236}">
                <a16:creationId xmlns:a16="http://schemas.microsoft.com/office/drawing/2014/main" id="{D25DCC8F-0DAD-E450-5A6E-B7765FE620CD}"/>
              </a:ext>
            </a:extLst>
          </p:cNvPr>
          <p:cNvSpPr txBox="1"/>
          <p:nvPr/>
        </p:nvSpPr>
        <p:spPr>
          <a:xfrm>
            <a:off x="580631" y="3337620"/>
            <a:ext cx="11165320" cy="1457322"/>
          </a:xfrm>
          <a:prstGeom prst="rect">
            <a:avLst/>
          </a:prstGeom>
          <a:noFill/>
        </p:spPr>
        <p:txBody>
          <a:bodyPr wrap="square">
            <a:spAutoFit/>
          </a:bodyPr>
          <a:lstStyle/>
          <a:p>
            <a:pPr algn="ctr" rtl="1">
              <a:lnSpc>
                <a:spcPct val="115000"/>
              </a:lnSpc>
              <a:spcAft>
                <a:spcPts val="800"/>
              </a:spcAft>
            </a:pPr>
            <a:r>
              <a:rPr lang="ar-SA" sz="8000" b="1" dirty="0">
                <a:solidFill>
                  <a:schemeClr val="bg1"/>
                </a:solidFill>
                <a:latin typeface="Andalus" panose="02020603050405020304" pitchFamily="18" charset="-78"/>
                <a:cs typeface="Diwani Letter" panose="02010400000000000000" pitchFamily="2" charset="-78"/>
              </a:rPr>
              <a:t>شكرًا لحسنِ إصغائكم</a:t>
            </a:r>
            <a:endParaRPr lang="ar-SA" sz="8000" dirty="0">
              <a:solidFill>
                <a:schemeClr val="bg1"/>
              </a:solidFill>
              <a:latin typeface="Andalus" panose="02020603050405020304" pitchFamily="18" charset="-78"/>
              <a:cs typeface="Diwani Letter" panose="02010400000000000000" pitchFamily="2" charset="-78"/>
            </a:endParaRPr>
          </a:p>
        </p:txBody>
      </p:sp>
    </p:spTree>
    <p:extLst>
      <p:ext uri="{BB962C8B-B14F-4D97-AF65-F5344CB8AC3E}">
        <p14:creationId xmlns:p14="http://schemas.microsoft.com/office/powerpoint/2010/main" val="27664783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C47FF-E68D-48FE-3C10-F88F181C8AF2}"/>
              </a:ext>
            </a:extLst>
          </p:cNvPr>
          <p:cNvSpPr txBox="1"/>
          <p:nvPr/>
        </p:nvSpPr>
        <p:spPr>
          <a:xfrm>
            <a:off x="1605775" y="530290"/>
            <a:ext cx="885406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التأثير على الأداء</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Rectangle 11">
            <a:extLst>
              <a:ext uri="{FF2B5EF4-FFF2-40B4-BE49-F238E27FC236}">
                <a16:creationId xmlns:a16="http://schemas.microsoft.com/office/drawing/2014/main" id="{2F9A6526-D61A-507A-FEB0-53F31BFD7E9E}"/>
              </a:ext>
            </a:extLst>
          </p:cNvPr>
          <p:cNvSpPr/>
          <p:nvPr/>
        </p:nvSpPr>
        <p:spPr>
          <a:xfrm>
            <a:off x="-5924715"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
        <p:nvSpPr>
          <p:cNvPr id="13" name="Rectangle 12">
            <a:extLst>
              <a:ext uri="{FF2B5EF4-FFF2-40B4-BE49-F238E27FC236}">
                <a16:creationId xmlns:a16="http://schemas.microsoft.com/office/drawing/2014/main" id="{DAF10760-6431-C03F-6E6A-4EF5A4DF6C44}"/>
              </a:ext>
            </a:extLst>
          </p:cNvPr>
          <p:cNvSpPr/>
          <p:nvPr/>
        </p:nvSpPr>
        <p:spPr>
          <a:xfrm>
            <a:off x="21845239"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graphicFrame>
        <p:nvGraphicFramePr>
          <p:cNvPr id="3" name="رسم تخطيطي 2"/>
          <p:cNvGraphicFramePr/>
          <p:nvPr>
            <p:extLst>
              <p:ext uri="{D42A27DB-BD31-4B8C-83A1-F6EECF244321}">
                <p14:modId xmlns:p14="http://schemas.microsoft.com/office/powerpoint/2010/main" val="1245917730"/>
              </p:ext>
            </p:extLst>
          </p:nvPr>
        </p:nvGraphicFramePr>
        <p:xfrm>
          <a:off x="1968809" y="1330509"/>
          <a:ext cx="8128000" cy="46046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73551916"/>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C47FF-E68D-48FE-3C10-F88F181C8AF2}"/>
              </a:ext>
            </a:extLst>
          </p:cNvPr>
          <p:cNvSpPr txBox="1"/>
          <p:nvPr/>
        </p:nvSpPr>
        <p:spPr>
          <a:xfrm>
            <a:off x="914400" y="1533900"/>
            <a:ext cx="10749775" cy="2055499"/>
          </a:xfrm>
          <a:prstGeom prst="rect">
            <a:avLst/>
          </a:prstGeom>
          <a:noFill/>
        </p:spPr>
        <p:txBody>
          <a:bodyPr wrap="square">
            <a:spAutoFit/>
          </a:bodyPr>
          <a:lstStyle/>
          <a:p>
            <a:pPr marL="457200" indent="-457200" algn="just" rtl="1">
              <a:lnSpc>
                <a:spcPct val="115000"/>
              </a:lnSpc>
              <a:buFont typeface="Wingdings" panose="05000000000000000000" pitchFamily="2" charset="2"/>
              <a:buChar char="q"/>
            </a:pPr>
            <a:r>
              <a:rPr lang="ar-SA" sz="2800" dirty="0"/>
              <a:t>يمكن تصنيف الأزمات إلى دورية وفجائية، سطحية وعميقة، قصيرة وطويلة الأمد. وتؤثر الأزمات على الأداء المؤسسي من خلال تعطيل العمليات اليومية، وإحداث خسائر مالية وبشرية، وفقدان ثقة العملاء والمجتمع. غير أن بعض الأزمات قد تحمل فرصًا للتغيير الإيجابي إذا أُديرت بفاعلية</a:t>
            </a:r>
            <a:r>
              <a:rPr lang="en-US" sz="2800" dirty="0"/>
              <a:t>."</a:t>
            </a:r>
            <a:endParaRPr lang="ar-SA" sz="28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Rectangle 11">
            <a:extLst>
              <a:ext uri="{FF2B5EF4-FFF2-40B4-BE49-F238E27FC236}">
                <a16:creationId xmlns:a16="http://schemas.microsoft.com/office/drawing/2014/main" id="{2F9A6526-D61A-507A-FEB0-53F31BFD7E9E}"/>
              </a:ext>
            </a:extLst>
          </p:cNvPr>
          <p:cNvSpPr/>
          <p:nvPr/>
        </p:nvSpPr>
        <p:spPr>
          <a:xfrm>
            <a:off x="-5924715"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
        <p:nvSpPr>
          <p:cNvPr id="13" name="Rectangle 12">
            <a:extLst>
              <a:ext uri="{FF2B5EF4-FFF2-40B4-BE49-F238E27FC236}">
                <a16:creationId xmlns:a16="http://schemas.microsoft.com/office/drawing/2014/main" id="{DAF10760-6431-C03F-6E6A-4EF5A4DF6C44}"/>
              </a:ext>
            </a:extLst>
          </p:cNvPr>
          <p:cNvSpPr/>
          <p:nvPr/>
        </p:nvSpPr>
        <p:spPr>
          <a:xfrm>
            <a:off x="21845239"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Tree>
    <p:extLst>
      <p:ext uri="{BB962C8B-B14F-4D97-AF65-F5344CB8AC3E}">
        <p14:creationId xmlns:p14="http://schemas.microsoft.com/office/powerpoint/2010/main" val="2578227556"/>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843751" y="2206397"/>
            <a:ext cx="8504498" cy="1043619"/>
          </a:xfrm>
          <a:prstGeom prst="rect">
            <a:avLst/>
          </a:prstGeom>
          <a:noFill/>
        </p:spPr>
        <p:txBody>
          <a:bodyPr wrap="square">
            <a:spAutoFit/>
          </a:bodyPr>
          <a:lstStyle/>
          <a:p>
            <a:pPr algn="just" rtl="1">
              <a:lnSpc>
                <a:spcPct val="115000"/>
              </a:lnSpc>
              <a:spcAft>
                <a:spcPts val="800"/>
              </a:spcAft>
            </a:pPr>
            <a:r>
              <a:rPr lang="ar-SA" sz="28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خريطة ذهنية: </a:t>
            </a:r>
            <a:r>
              <a:rPr lang="ar-SA" sz="28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اطلب من كل مجموعة رسم خريطة تصنيف للأزمات مع أمثلة من واقعهم العملي، ثم مناقشة كيف يؤثر كل نوع على الأداء.</a:t>
            </a:r>
            <a:endParaRPr lang="ar-SA" sz="2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50986690"/>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1">
            <a:extLst>
              <a:ext uri="{FF2B5EF4-FFF2-40B4-BE49-F238E27FC236}">
                <a16:creationId xmlns:a16="http://schemas.microsoft.com/office/drawing/2014/main" id="{8FCA5EFD-B8F1-8815-E242-A808F8DC3960}"/>
              </a:ext>
            </a:extLst>
          </p:cNvPr>
          <p:cNvSpPr txBox="1"/>
          <p:nvPr/>
        </p:nvSpPr>
        <p:spPr>
          <a:xfrm>
            <a:off x="914400" y="549924"/>
            <a:ext cx="9857678"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الإدارة الوقائية وإدارة الطوارئ وإدارة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51" name="TextBox 1">
            <a:extLst>
              <a:ext uri="{FF2B5EF4-FFF2-40B4-BE49-F238E27FC236}">
                <a16:creationId xmlns:a16="http://schemas.microsoft.com/office/drawing/2014/main" id="{8FCA5EFD-B8F1-8815-E242-A808F8DC3960}"/>
              </a:ext>
            </a:extLst>
          </p:cNvPr>
          <p:cNvSpPr txBox="1"/>
          <p:nvPr/>
        </p:nvSpPr>
        <p:spPr>
          <a:xfrm>
            <a:off x="165357" y="1354812"/>
            <a:ext cx="11708780" cy="1791260"/>
          </a:xfrm>
          <a:prstGeom prst="rect">
            <a:avLst/>
          </a:prstGeom>
          <a:noFill/>
        </p:spPr>
        <p:txBody>
          <a:bodyPr wrap="square">
            <a:spAutoFit/>
          </a:bodyPr>
          <a:lstStyle/>
          <a:p>
            <a:pPr algn="just" rtl="1">
              <a:lnSpc>
                <a:spcPct val="115000"/>
              </a:lnSpc>
            </a:pPr>
            <a:r>
              <a:rPr lang="ar-SY" sz="2400" dirty="0">
                <a:cs typeface="+mj-cs"/>
              </a:rPr>
              <a:t>الإدارة الوقائية تركز على التخطيط المسبق لتجنب الأزمات، بينما إدارة الطوارئ تعنى بالاستجابة السريعة للحوادث المفاجئة والحوادث وحماية السلامة العامة، أما إدارة الأزمات تفاعلية تعتمد على قرارات فورية للتعامل مع أحداث غير متوقعة تهدد السمعة والاستمرارية وهي عملية شاملة تتضمن الاستعداد، المواجهة، والتعافي، وهي عملية أضيق من الطوارئ.</a:t>
            </a:r>
            <a:endParaRPr lang="en-US" sz="2400" dirty="0">
              <a:cs typeface="+mj-cs"/>
            </a:endParaRPr>
          </a:p>
        </p:txBody>
      </p:sp>
      <p:graphicFrame>
        <p:nvGraphicFramePr>
          <p:cNvPr id="2" name="جدول 1"/>
          <p:cNvGraphicFramePr>
            <a:graphicFrameLocks noGrp="1"/>
          </p:cNvGraphicFramePr>
          <p:nvPr>
            <p:extLst>
              <p:ext uri="{D42A27DB-BD31-4B8C-83A1-F6EECF244321}">
                <p14:modId xmlns:p14="http://schemas.microsoft.com/office/powerpoint/2010/main" val="566346621"/>
              </p:ext>
            </p:extLst>
          </p:nvPr>
        </p:nvGraphicFramePr>
        <p:xfrm>
          <a:off x="914400" y="3437922"/>
          <a:ext cx="10571353" cy="3420078"/>
        </p:xfrm>
        <a:graphic>
          <a:graphicData uri="http://schemas.openxmlformats.org/drawingml/2006/table">
            <a:tbl>
              <a:tblPr rtl="1" firstRow="1" firstCol="1" bandRow="1">
                <a:tableStyleId>{AF606853-7671-496A-8E4F-DF71F8EC918B}</a:tableStyleId>
              </a:tblPr>
              <a:tblGrid>
                <a:gridCol w="1137066">
                  <a:extLst>
                    <a:ext uri="{9D8B030D-6E8A-4147-A177-3AD203B41FA5}">
                      <a16:colId xmlns:a16="http://schemas.microsoft.com/office/drawing/2014/main" val="20000"/>
                    </a:ext>
                  </a:extLst>
                </a:gridCol>
                <a:gridCol w="4432877">
                  <a:extLst>
                    <a:ext uri="{9D8B030D-6E8A-4147-A177-3AD203B41FA5}">
                      <a16:colId xmlns:a16="http://schemas.microsoft.com/office/drawing/2014/main" val="20001"/>
                    </a:ext>
                  </a:extLst>
                </a:gridCol>
                <a:gridCol w="2815772">
                  <a:extLst>
                    <a:ext uri="{9D8B030D-6E8A-4147-A177-3AD203B41FA5}">
                      <a16:colId xmlns:a16="http://schemas.microsoft.com/office/drawing/2014/main" val="20002"/>
                    </a:ext>
                  </a:extLst>
                </a:gridCol>
                <a:gridCol w="2185638">
                  <a:extLst>
                    <a:ext uri="{9D8B030D-6E8A-4147-A177-3AD203B41FA5}">
                      <a16:colId xmlns:a16="http://schemas.microsoft.com/office/drawing/2014/main" val="20003"/>
                    </a:ext>
                  </a:extLst>
                </a:gridCol>
              </a:tblGrid>
              <a:tr h="917485">
                <a:tc>
                  <a:txBody>
                    <a:bodyPr/>
                    <a:lstStyle/>
                    <a:p>
                      <a:pPr algn="ctr" rtl="1">
                        <a:lnSpc>
                          <a:spcPct val="115000"/>
                        </a:lnSpc>
                        <a:spcAft>
                          <a:spcPts val="0"/>
                        </a:spcAft>
                      </a:pPr>
                      <a:r>
                        <a:rPr lang="ar-SA" sz="2400" kern="100" dirty="0">
                          <a:effectLst/>
                        </a:rPr>
                        <a:t>من حيث</a:t>
                      </a:r>
                      <a:endParaRPr lang="en-US" sz="2000" kern="100" dirty="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dirty="0">
                          <a:effectLst/>
                        </a:rPr>
                        <a:t>الإدارة الوقائية</a:t>
                      </a:r>
                      <a:endParaRPr lang="en-US" sz="2000" kern="100" dirty="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a:effectLst/>
                        </a:rPr>
                        <a:t>إدارة الطوارئ</a:t>
                      </a:r>
                      <a:endParaRPr lang="en-US" sz="2000" kern="10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a:effectLst/>
                        </a:rPr>
                        <a:t>إدارة الأزمات</a:t>
                      </a:r>
                      <a:endParaRPr lang="en-US" sz="2000" kern="100">
                        <a:effectLst/>
                        <a:latin typeface="Aptos"/>
                        <a:ea typeface="Aptos"/>
                        <a:cs typeface="Arial" panose="020B0604020202020204" pitchFamily="34" charset="0"/>
                      </a:endParaRPr>
                    </a:p>
                  </a:txBody>
                  <a:tcPr marL="68580" marR="68580" marT="0" marB="0" anchor="ctr"/>
                </a:tc>
                <a:extLst>
                  <a:ext uri="{0D108BD9-81ED-4DB2-BD59-A6C34878D82A}">
                    <a16:rowId xmlns:a16="http://schemas.microsoft.com/office/drawing/2014/main" val="10000"/>
                  </a:ext>
                </a:extLst>
              </a:tr>
              <a:tr h="644203">
                <a:tc>
                  <a:txBody>
                    <a:bodyPr/>
                    <a:lstStyle/>
                    <a:p>
                      <a:pPr algn="ctr" rtl="1">
                        <a:lnSpc>
                          <a:spcPct val="115000"/>
                        </a:lnSpc>
                        <a:spcAft>
                          <a:spcPts val="0"/>
                        </a:spcAft>
                      </a:pPr>
                      <a:r>
                        <a:rPr lang="ar-SA" sz="2400" kern="100" dirty="0">
                          <a:effectLst/>
                        </a:rPr>
                        <a:t>التوقيت</a:t>
                      </a:r>
                      <a:endParaRPr lang="en-US" sz="2000" kern="100" dirty="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a:effectLst/>
                        </a:rPr>
                        <a:t>استباقية قبل وقوع المشكلة</a:t>
                      </a:r>
                      <a:endParaRPr lang="en-US" sz="2000" kern="10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a:effectLst/>
                        </a:rPr>
                        <a:t>قبل/أثناء/بعد وقوع الكارثة</a:t>
                      </a:r>
                      <a:endParaRPr lang="en-US" sz="2000" kern="10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a:effectLst/>
                        </a:rPr>
                        <a:t>عند وقوع المشكلة</a:t>
                      </a:r>
                      <a:endParaRPr lang="en-US" sz="2000" kern="100">
                        <a:effectLst/>
                        <a:latin typeface="Aptos"/>
                        <a:ea typeface="Aptos"/>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917485">
                <a:tc>
                  <a:txBody>
                    <a:bodyPr/>
                    <a:lstStyle/>
                    <a:p>
                      <a:pPr algn="ctr" rtl="1">
                        <a:lnSpc>
                          <a:spcPct val="115000"/>
                        </a:lnSpc>
                        <a:spcAft>
                          <a:spcPts val="0"/>
                        </a:spcAft>
                      </a:pPr>
                      <a:r>
                        <a:rPr lang="ar-SA" sz="2400" kern="100">
                          <a:effectLst/>
                        </a:rPr>
                        <a:t>الهدف</a:t>
                      </a:r>
                      <a:endParaRPr lang="en-US" sz="2000" kern="10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dirty="0">
                          <a:effectLst/>
                        </a:rPr>
                        <a:t>التنبؤ تحليل المخاطر وضع إجراءات لتفادي أو تقليل احتمالية الحدوث</a:t>
                      </a:r>
                      <a:endParaRPr lang="en-US" sz="2000" kern="100" dirty="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a:effectLst/>
                        </a:rPr>
                        <a:t>إدارة الاضرار الجسيمة والتعافي</a:t>
                      </a:r>
                      <a:endParaRPr lang="en-US" sz="2000" kern="10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a:effectLst/>
                        </a:rPr>
                        <a:t>تقليل الاضرار والسيطرة</a:t>
                      </a:r>
                      <a:endParaRPr lang="en-US" sz="2000" kern="100">
                        <a:effectLst/>
                        <a:latin typeface="Aptos"/>
                        <a:ea typeface="Aptos"/>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940905">
                <a:tc>
                  <a:txBody>
                    <a:bodyPr/>
                    <a:lstStyle/>
                    <a:p>
                      <a:pPr algn="ctr" rtl="1">
                        <a:lnSpc>
                          <a:spcPct val="115000"/>
                        </a:lnSpc>
                        <a:spcAft>
                          <a:spcPts val="0"/>
                        </a:spcAft>
                      </a:pPr>
                      <a:r>
                        <a:rPr lang="ar-SA" sz="2400" kern="100">
                          <a:effectLst/>
                        </a:rPr>
                        <a:t>المنهجية</a:t>
                      </a:r>
                      <a:endParaRPr lang="en-US" sz="2000" kern="10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a:effectLst/>
                        </a:rPr>
                        <a:t>مستمرة، طويلة المدى، مدمجة في العمليات</a:t>
                      </a:r>
                      <a:endParaRPr lang="en-US" sz="2000" kern="10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a:effectLst/>
                        </a:rPr>
                        <a:t>استجابة وتأهيل</a:t>
                      </a:r>
                      <a:endParaRPr lang="en-US" sz="2000" kern="100">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dirty="0">
                          <a:effectLst/>
                        </a:rPr>
                        <a:t>تفاعلية/علاجية</a:t>
                      </a:r>
                      <a:endParaRPr lang="en-US" sz="2000" kern="100" dirty="0">
                        <a:effectLst/>
                        <a:latin typeface="Aptos"/>
                        <a:ea typeface="Aptos"/>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790506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randombar(horizontal)">
                                      <p:cBhvr>
                                        <p:cTn id="7" dur="500"/>
                                        <p:tgtEl>
                                          <p:spTgt spid="51"/>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1">
            <a:extLst>
              <a:ext uri="{FF2B5EF4-FFF2-40B4-BE49-F238E27FC236}">
                <a16:creationId xmlns:a16="http://schemas.microsoft.com/office/drawing/2014/main" id="{8FCA5EFD-B8F1-8815-E242-A808F8DC3960}"/>
              </a:ext>
            </a:extLst>
          </p:cNvPr>
          <p:cNvSpPr txBox="1"/>
          <p:nvPr/>
        </p:nvSpPr>
        <p:spPr>
          <a:xfrm>
            <a:off x="1170877" y="661436"/>
            <a:ext cx="9857678"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أوجه الارتباط</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51" name="TextBox 1">
            <a:extLst>
              <a:ext uri="{FF2B5EF4-FFF2-40B4-BE49-F238E27FC236}">
                <a16:creationId xmlns:a16="http://schemas.microsoft.com/office/drawing/2014/main" id="{8FCA5EFD-B8F1-8815-E242-A808F8DC3960}"/>
              </a:ext>
            </a:extLst>
          </p:cNvPr>
          <p:cNvSpPr txBox="1"/>
          <p:nvPr/>
        </p:nvSpPr>
        <p:spPr>
          <a:xfrm>
            <a:off x="557561" y="2242241"/>
            <a:ext cx="11084311" cy="2888035"/>
          </a:xfrm>
          <a:prstGeom prst="rect">
            <a:avLst/>
          </a:prstGeom>
          <a:noFill/>
        </p:spPr>
        <p:txBody>
          <a:bodyPr wrap="square">
            <a:spAutoFit/>
          </a:bodyPr>
          <a:lstStyle/>
          <a:p>
            <a:pPr algn="just" rtl="1">
              <a:lnSpc>
                <a:spcPct val="115000"/>
              </a:lnSpc>
            </a:pPr>
            <a:r>
              <a:rPr lang="ar-SY" sz="3200" dirty="0">
                <a:cs typeface="+mj-cs"/>
              </a:rPr>
              <a:t>إذا فشلت الإدارة الوقائية تتدخل إدارة الأزمات والتي قد تتطور لتصبح إدارة كوارث إذا كانت الأضرار ضخمة وغير متوقعة ويوجد فرق بين إدارة الأزمات والإدارة بالأزمات التي تقوم على افتعال الأزمة والعمل على تأجيجها وتحويلها إلى معضلة تنشغل بها جميع الأطراف والعمل على إمساك جميع الخيوط المتعلقة بها ومنع حلها وأن يكون الحل الوحيد لها بيد مفجر الأزمة أو من يدير بالأزمة.</a:t>
            </a:r>
            <a:endParaRPr lang="en-US" sz="3200" dirty="0">
              <a:cs typeface="+mj-cs"/>
            </a:endParaRPr>
          </a:p>
        </p:txBody>
      </p:sp>
    </p:spTree>
    <p:extLst>
      <p:ext uri="{BB962C8B-B14F-4D97-AF65-F5344CB8AC3E}">
        <p14:creationId xmlns:p14="http://schemas.microsoft.com/office/powerpoint/2010/main" val="37194226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الأبعاد النفسية والتنظيمية للأزمة</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3409325245"/>
              </p:ext>
            </p:extLst>
          </p:nvPr>
        </p:nvGraphicFramePr>
        <p:xfrm>
          <a:off x="579863" y="1233662"/>
          <a:ext cx="1028142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81981567"/>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1">
            <a:extLst>
              <a:ext uri="{FF2B5EF4-FFF2-40B4-BE49-F238E27FC236}">
                <a16:creationId xmlns:a16="http://schemas.microsoft.com/office/drawing/2014/main" id="{8FCA5EFD-B8F1-8815-E242-A808F8DC3960}"/>
              </a:ext>
            </a:extLst>
          </p:cNvPr>
          <p:cNvSpPr txBox="1"/>
          <p:nvPr/>
        </p:nvSpPr>
        <p:spPr>
          <a:xfrm>
            <a:off x="780586" y="926396"/>
            <a:ext cx="10571354" cy="5152693"/>
          </a:xfrm>
          <a:prstGeom prst="rect">
            <a:avLst/>
          </a:prstGeom>
          <a:noFill/>
        </p:spPr>
        <p:txBody>
          <a:bodyPr wrap="square">
            <a:spAutoFit/>
          </a:bodyPr>
          <a:lstStyle/>
          <a:p>
            <a:pPr marL="342900" indent="-342900" algn="just" rtl="1">
              <a:lnSpc>
                <a:spcPct val="115000"/>
              </a:lnSpc>
              <a:buFont typeface="Wingdings" panose="05000000000000000000" pitchFamily="2" charset="2"/>
              <a:buChar char="q"/>
            </a:pPr>
            <a:r>
              <a:rPr lang="ar-SY" sz="3200" dirty="0">
                <a:cs typeface="+mj-cs"/>
              </a:rPr>
              <a:t>الإدارة الوقائية تركز على التخطيط المسبق لتجنب الأزمات، بينما إدارة الطوارئ تعنى بالاستجابة السريعة للحوادث المفاجئة، أما إدارة الأزمات فهي عملية شاملة تتضمن الاستعداد، المواجهة، والتعافي. الفرق الجوهري يكمن في أن إدارة الطوارئ ذات طبيعة آنية، بينما إدارة الأزمات استراتيجية طويلة المدى</a:t>
            </a:r>
          </a:p>
          <a:p>
            <a:pPr algn="just" rtl="1">
              <a:lnSpc>
                <a:spcPct val="115000"/>
              </a:lnSpc>
            </a:pPr>
            <a:endParaRPr lang="ar-SY" sz="3200" dirty="0">
              <a:cs typeface="+mj-cs"/>
            </a:endParaRPr>
          </a:p>
          <a:p>
            <a:pPr marL="342900" indent="-342900" algn="just" rtl="1">
              <a:lnSpc>
                <a:spcPct val="115000"/>
              </a:lnSpc>
              <a:buFont typeface="Wingdings" panose="05000000000000000000" pitchFamily="2" charset="2"/>
              <a:buChar char="q"/>
            </a:pPr>
            <a:r>
              <a:rPr lang="ar-SA" sz="3200" dirty="0"/>
              <a:t>الأزمات لا تقتصر على الجانب الإداري، بل تمتد لتشمل أبعادًا نفسية وتنظيمية. نفسيًا، يعاني الأفراد من الصدمة، التوتر، والقلق، بينما تنظيميًا قد يحدث ارتباك في الأدوار وتعطل في الهيكل الإداري. لذلك فإن فهم البعد النفسي والتنظيمي للأزمة يعد شرطًا أساسيًا لنجاح إدارتها</a:t>
            </a:r>
            <a:endParaRPr lang="en-US" sz="3200" dirty="0">
              <a:cs typeface="+mj-cs"/>
            </a:endParaRPr>
          </a:p>
        </p:txBody>
      </p:sp>
    </p:spTree>
    <p:extLst>
      <p:ext uri="{BB962C8B-B14F-4D97-AF65-F5344CB8AC3E}">
        <p14:creationId xmlns:p14="http://schemas.microsoft.com/office/powerpoint/2010/main" val="1860543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3592778"/>
          </a:xfrm>
          <a:prstGeom prst="rect">
            <a:avLst/>
          </a:prstGeom>
          <a:noFill/>
        </p:spPr>
        <p:txBody>
          <a:bodyPr wrap="square">
            <a:spAutoFit/>
          </a:bodyPr>
          <a:lstStyle/>
          <a:p>
            <a:pPr algn="just" rtl="1">
              <a:lnSpc>
                <a:spcPct val="115000"/>
              </a:lnSpc>
              <a:spcAft>
                <a:spcPts val="800"/>
              </a:spcAft>
            </a:pPr>
            <a:r>
              <a:rPr lang="ar-SA" sz="3200" b="1" u="sng"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لعبة الأدوار</a:t>
            </a:r>
            <a:r>
              <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قسم المتدربين إلى ثلاث فرق: فريق وقائي، فريق طوارئ، فريق إدارة أزمة. أعطهم سيناريو (حريق في المؤسسة)، واطلب منهم وضع خطة عمل حسب دورهم.</a:t>
            </a:r>
          </a:p>
          <a:p>
            <a:pPr algn="just" rtl="1">
              <a:lnSpc>
                <a:spcPct val="115000"/>
              </a:lnSpc>
              <a:spcAft>
                <a:spcPts val="800"/>
              </a:spcAft>
            </a:pPr>
            <a:r>
              <a:rPr lang="ar-SA" sz="3200" b="1" u="sng"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تمرين محاكاة</a:t>
            </a:r>
            <a:r>
              <a:rPr lang="en-US"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اطلب من المتدربين كتابة رد فعلهم النفسي والتنظيمي إذا واجهوا أزمة مفاجئة (مثل فقدان بيانات العملاء)، ثم ناقش كيف يمكن تحويل هذه المشاعر إلى استجابات إيجابية</a:t>
            </a:r>
          </a:p>
        </p:txBody>
      </p:sp>
    </p:spTree>
    <p:extLst>
      <p:ext uri="{BB962C8B-B14F-4D97-AF65-F5344CB8AC3E}">
        <p14:creationId xmlns:p14="http://schemas.microsoft.com/office/powerpoint/2010/main" val="2888349839"/>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AC2BEE4-6FDA-D408-888C-792337A1F811}"/>
              </a:ext>
            </a:extLst>
          </p:cNvPr>
          <p:cNvSpPr txBox="1"/>
          <p:nvPr/>
        </p:nvSpPr>
        <p:spPr>
          <a:xfrm>
            <a:off x="2779494" y="329568"/>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a:t>
            </a: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الدورة</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5" name="Picture 4" descr="View details Vector Icons free download in SVG, PNG Format">
            <a:extLst>
              <a:ext uri="{FF2B5EF4-FFF2-40B4-BE49-F238E27FC236}">
                <a16:creationId xmlns:a16="http://schemas.microsoft.com/office/drawing/2014/main" id="{0109F453-335A-B432-A70B-7BA5B0B5151C}"/>
              </a:ext>
            </a:extLst>
          </p:cNvPr>
          <p:cNvPicPr>
            <a:picLocks noChangeAspect="1" noChangeArrowheads="1"/>
          </p:cNvPicPr>
          <p:nvPr/>
        </p:nvPicPr>
        <p:blipFill>
          <a:blip r:embed="rId2">
            <a:duotone>
              <a:prstClr val="black"/>
              <a:schemeClr val="bg1">
                <a:lumMod val="50000"/>
                <a:tint val="45000"/>
                <a:satMod val="400000"/>
              </a:schemeClr>
            </a:duotone>
            <a:alphaModFix amt="70000"/>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269411" y="2017907"/>
            <a:ext cx="2397451" cy="2397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92582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سيكولوجيا اتخاذ القرار تحت الضغط</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1">
            <a:extLst>
              <a:ext uri="{FF2B5EF4-FFF2-40B4-BE49-F238E27FC236}">
                <a16:creationId xmlns:a16="http://schemas.microsoft.com/office/drawing/2014/main" id="{C913CCE9-E106-F8C9-EC47-7357440AEDCA}"/>
              </a:ext>
            </a:extLst>
          </p:cNvPr>
          <p:cNvSpPr txBox="1"/>
          <p:nvPr/>
        </p:nvSpPr>
        <p:spPr>
          <a:xfrm>
            <a:off x="178421" y="2044187"/>
            <a:ext cx="11374242" cy="1745863"/>
          </a:xfrm>
          <a:prstGeom prst="rect">
            <a:avLst/>
          </a:prstGeom>
          <a:noFill/>
        </p:spPr>
        <p:txBody>
          <a:bodyPr wrap="square">
            <a:spAutoFit/>
          </a:bodyPr>
          <a:lstStyle/>
          <a:p>
            <a:pPr marL="342900" indent="-342900" algn="just" rtl="1">
              <a:lnSpc>
                <a:spcPct val="115000"/>
              </a:lnSpc>
              <a:buFont typeface="Wingdings" panose="05000000000000000000" pitchFamily="2" charset="2"/>
              <a:buChar char="q"/>
            </a:pPr>
            <a:r>
              <a:rPr lang="ar-SA" sz="3200" dirty="0">
                <a:cs typeface="+mj-cs"/>
              </a:rPr>
              <a:t>تتمحور حول القدرة على الحفاظ على الاتزان النفسي وفصل العواطف عن الحقائق والتركيز على الأولويات رغم سرعة الأحداث. يميل القادة تحت التوتر إلى تضييق الانتباه، لذا يساهم الهدوء واستخدام أدوات ذهنية في اتخاذ قرارات منطقية وفعالة</a:t>
            </a:r>
          </a:p>
        </p:txBody>
      </p:sp>
    </p:spTree>
    <p:extLst>
      <p:ext uri="{BB962C8B-B14F-4D97-AF65-F5344CB8AC3E}">
        <p14:creationId xmlns:p14="http://schemas.microsoft.com/office/powerpoint/2010/main" val="2505431896"/>
      </p:ext>
    </p:extLst>
  </p:cSld>
  <p:clrMapOvr>
    <a:masterClrMapping/>
  </p:clrMapOvr>
  <p:transition spd="slow">
    <p:comb/>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779494" y="619499"/>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خصائص القرار تحت الضغط</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5" name="رسم تخطيطي 4"/>
          <p:cNvGraphicFramePr/>
          <p:nvPr>
            <p:extLst>
              <p:ext uri="{D42A27DB-BD31-4B8C-83A1-F6EECF244321}">
                <p14:modId xmlns:p14="http://schemas.microsoft.com/office/powerpoint/2010/main" val="1986729458"/>
              </p:ext>
            </p:extLst>
          </p:nvPr>
        </p:nvGraphicFramePr>
        <p:xfrm>
          <a:off x="1159728" y="1330509"/>
          <a:ext cx="10214516" cy="46046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70328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631688" y="374172"/>
            <a:ext cx="698154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أبعاد سيكولوجية اتخاذ القرار تحت الضغط</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24" name="رسم تخطيطي 23"/>
          <p:cNvGraphicFramePr/>
          <p:nvPr>
            <p:extLst>
              <p:ext uri="{D42A27DB-BD31-4B8C-83A1-F6EECF244321}">
                <p14:modId xmlns:p14="http://schemas.microsoft.com/office/powerpoint/2010/main" val="978160513"/>
              </p:ext>
            </p:extLst>
          </p:nvPr>
        </p:nvGraphicFramePr>
        <p:xfrm>
          <a:off x="312234" y="1471961"/>
          <a:ext cx="11119005" cy="51210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752932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631687" y="374172"/>
            <a:ext cx="7560527"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آليات التعامل مع اتخاذ القرارات في الأزمات</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24" name="رسم تخطيطي 23"/>
          <p:cNvGraphicFramePr/>
          <p:nvPr>
            <p:extLst>
              <p:ext uri="{D42A27DB-BD31-4B8C-83A1-F6EECF244321}">
                <p14:modId xmlns:p14="http://schemas.microsoft.com/office/powerpoint/2010/main" val="1934855854"/>
              </p:ext>
            </p:extLst>
          </p:nvPr>
        </p:nvGraphicFramePr>
        <p:xfrm>
          <a:off x="312234" y="1471961"/>
          <a:ext cx="11119005" cy="51210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9559359"/>
      </p:ext>
    </p:extLst>
  </p:cSld>
  <p:clrMapOvr>
    <a:masterClrMapping/>
  </p:clrMapOvr>
  <p:transition spd="slow">
    <p:wheel spokes="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631687" y="374172"/>
            <a:ext cx="7560527"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المهارات المطلوبة للقائد</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3669743282"/>
              </p:ext>
            </p:extLst>
          </p:nvPr>
        </p:nvGraphicFramePr>
        <p:xfrm>
          <a:off x="602167" y="1174391"/>
          <a:ext cx="1095049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036810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C913CCE9-E106-F8C9-EC47-7357440AEDCA}"/>
              </a:ext>
            </a:extLst>
          </p:cNvPr>
          <p:cNvSpPr txBox="1"/>
          <p:nvPr/>
        </p:nvSpPr>
        <p:spPr>
          <a:xfrm>
            <a:off x="178421" y="2044187"/>
            <a:ext cx="11374242" cy="2312171"/>
          </a:xfrm>
          <a:prstGeom prst="rect">
            <a:avLst/>
          </a:prstGeom>
          <a:noFill/>
        </p:spPr>
        <p:txBody>
          <a:bodyPr wrap="square">
            <a:spAutoFit/>
          </a:bodyPr>
          <a:lstStyle/>
          <a:p>
            <a:pPr marL="342900" indent="-342900" algn="just" rtl="1">
              <a:lnSpc>
                <a:spcPct val="115000"/>
              </a:lnSpc>
              <a:buFont typeface="Wingdings" panose="05000000000000000000" pitchFamily="2" charset="2"/>
              <a:buChar char="q"/>
            </a:pPr>
            <a:r>
              <a:rPr lang="ar-SA" sz="3200" dirty="0">
                <a:cs typeface="+mj-cs"/>
              </a:rPr>
              <a:t>اتخاذ القرار القيادي تحت الضغط يتسم بالسرعة وقلة المعلومات، ويعتمد القائد على خبرته وحدسه إلى جانب التحليل العقلاني. الضغوط النفسية قد تؤدي إلى الميل نحو القرارات الحاسمة حتى لو كانت محفوفة بالمخاطر. لذلك يحتاج القائد إلى وضوح الرؤية، الثبات الانفعالي، والقدرة على التواصل الفعّال</a:t>
            </a:r>
          </a:p>
        </p:txBody>
      </p:sp>
    </p:spTree>
    <p:extLst>
      <p:ext uri="{BB962C8B-B14F-4D97-AF65-F5344CB8AC3E}">
        <p14:creationId xmlns:p14="http://schemas.microsoft.com/office/powerpoint/2010/main" val="1229258990"/>
      </p:ext>
    </p:extLst>
  </p:cSld>
  <p:clrMapOvr>
    <a:masterClrMapping/>
  </p:clrMapOvr>
  <p:transition spd="med">
    <p:pull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791260"/>
          </a:xfrm>
          <a:prstGeom prst="rect">
            <a:avLst/>
          </a:prstGeom>
          <a:noFill/>
        </p:spPr>
        <p:txBody>
          <a:bodyPr wrap="square">
            <a:spAutoFit/>
          </a:bodyPr>
          <a:lstStyle/>
          <a:p>
            <a:pPr algn="just" rtl="1">
              <a:lnSpc>
                <a:spcPct val="115000"/>
              </a:lnSpc>
              <a:spcAft>
                <a:spcPts val="800"/>
              </a:spcAft>
            </a:pPr>
            <a:r>
              <a:rPr lang="ar-SA" sz="3200" b="1" dirty="0">
                <a:solidFill>
                  <a:schemeClr val="bg1"/>
                </a:solidFill>
              </a:rPr>
              <a:t>محاكاة قيادية</a:t>
            </a:r>
            <a:r>
              <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أعطِ المتدربين سيناريو أزمة (مثل: هجوم إلكتروني على المؤسسة)، واطلب من كل قائد فريق اتخاذ قرار سريع مع شرح مبرراته، ثم ناقش كيف أثّر الضغط على قراراتهم.</a:t>
            </a:r>
          </a:p>
        </p:txBody>
      </p:sp>
    </p:spTree>
    <p:extLst>
      <p:ext uri="{BB962C8B-B14F-4D97-AF65-F5344CB8AC3E}">
        <p14:creationId xmlns:p14="http://schemas.microsoft.com/office/powerpoint/2010/main" val="3718138732"/>
      </p:ext>
    </p:extLst>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E1DB3-C2BE-EE9C-53BB-EDF2B0EABD58}"/>
              </a:ext>
            </a:extLst>
          </p:cNvPr>
          <p:cNvSpPr txBox="1"/>
          <p:nvPr/>
        </p:nvSpPr>
        <p:spPr>
          <a:xfrm>
            <a:off x="9763097" y="1821453"/>
            <a:ext cx="2428903" cy="646331"/>
          </a:xfrm>
          <a:prstGeom prst="rect">
            <a:avLst/>
          </a:prstGeom>
          <a:noFill/>
        </p:spPr>
        <p:txBody>
          <a:bodyPr wrap="square" rtlCol="0">
            <a:spAutoFit/>
          </a:bodyPr>
          <a:lstStyle/>
          <a:p>
            <a:pPr algn="ctr" rtl="1"/>
            <a:r>
              <a:rPr lang="ar-SY" sz="36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D1A24858-E89E-9400-7D72-884ED3063166}"/>
              </a:ext>
            </a:extLst>
          </p:cNvPr>
          <p:cNvSpPr txBox="1"/>
          <p:nvPr/>
        </p:nvSpPr>
        <p:spPr>
          <a:xfrm>
            <a:off x="2295939" y="1647825"/>
            <a:ext cx="7374835" cy="773225"/>
          </a:xfrm>
          <a:prstGeom prst="rect">
            <a:avLst/>
          </a:prstGeom>
          <a:noFill/>
        </p:spPr>
        <p:txBody>
          <a:bodyPr wrap="square" rtlCol="0">
            <a:spAutoFit/>
          </a:bodyPr>
          <a:lstStyle/>
          <a:p>
            <a:pPr algn="ctr">
              <a:lnSpc>
                <a:spcPct val="115000"/>
              </a:lnSpc>
            </a:pPr>
            <a:r>
              <a:rPr lang="ar-SA" sz="4000" b="1" dirty="0"/>
              <a:t>سيكولوجية الأزمة وعقلية القائد المرن</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nvGrpSpPr>
          <p:cNvPr id="4" name="Group 3">
            <a:extLst>
              <a:ext uri="{FF2B5EF4-FFF2-40B4-BE49-F238E27FC236}">
                <a16:creationId xmlns:a16="http://schemas.microsoft.com/office/drawing/2014/main" id="{4F67F16A-0D5F-F127-8FEC-7B493E3B33C3}"/>
              </a:ext>
            </a:extLst>
          </p:cNvPr>
          <p:cNvGrpSpPr/>
          <p:nvPr/>
        </p:nvGrpSpPr>
        <p:grpSpPr>
          <a:xfrm>
            <a:off x="6110866" y="3257551"/>
            <a:ext cx="5546405" cy="1094246"/>
            <a:chOff x="2931723" y="3429000"/>
            <a:chExt cx="8368711" cy="1094246"/>
          </a:xfrm>
        </p:grpSpPr>
        <p:pic>
          <p:nvPicPr>
            <p:cNvPr id="7"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DF610E3-0F00-76BA-099F-BC606499AF45}"/>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المرونة الذهنية وأهميتها للقائد في الأزمات </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4" name="Group 13">
            <a:extLst>
              <a:ext uri="{FF2B5EF4-FFF2-40B4-BE49-F238E27FC236}">
                <a16:creationId xmlns:a16="http://schemas.microsoft.com/office/drawing/2014/main" id="{15C29DD0-2188-9213-14D7-B445EA95C80D}"/>
              </a:ext>
            </a:extLst>
          </p:cNvPr>
          <p:cNvGrpSpPr/>
          <p:nvPr/>
        </p:nvGrpSpPr>
        <p:grpSpPr>
          <a:xfrm>
            <a:off x="6110866" y="4360602"/>
            <a:ext cx="5546405" cy="1094246"/>
            <a:chOff x="2931723" y="3429000"/>
            <a:chExt cx="8368711" cy="1094246"/>
          </a:xfrm>
        </p:grpSpPr>
        <p:pic>
          <p:nvPicPr>
            <p:cNvPr id="17" name="Picture 4" descr="Goal ">
              <a:extLst>
                <a:ext uri="{FF2B5EF4-FFF2-40B4-BE49-F238E27FC236}">
                  <a16:creationId xmlns:a16="http://schemas.microsoft.com/office/drawing/2014/main" id="{A1CC7FA5-F3C2-DE1E-F243-AB4FAE2FBA5B}"/>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D852D3B-EF34-6E70-56D7-14CA8B59889F}"/>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أنماط التفكير القيادي في المواقف الضاغطة</a:t>
              </a:r>
            </a:p>
          </p:txBody>
        </p:sp>
      </p:grpSp>
      <p:grpSp>
        <p:nvGrpSpPr>
          <p:cNvPr id="19" name="Group 18">
            <a:extLst>
              <a:ext uri="{FF2B5EF4-FFF2-40B4-BE49-F238E27FC236}">
                <a16:creationId xmlns:a16="http://schemas.microsoft.com/office/drawing/2014/main" id="{EC1D3705-0ED9-234E-D6EC-9CD5B7CB3589}"/>
              </a:ext>
            </a:extLst>
          </p:cNvPr>
          <p:cNvGrpSpPr/>
          <p:nvPr/>
        </p:nvGrpSpPr>
        <p:grpSpPr>
          <a:xfrm>
            <a:off x="6110866" y="5380470"/>
            <a:ext cx="5546405" cy="609600"/>
            <a:chOff x="2931723" y="3429000"/>
            <a:chExt cx="8368711" cy="609600"/>
          </a:xfrm>
        </p:grpSpPr>
        <p:pic>
          <p:nvPicPr>
            <p:cNvPr id="22" name="Picture 4" descr="Goal ">
              <a:extLst>
                <a:ext uri="{FF2B5EF4-FFF2-40B4-BE49-F238E27FC236}">
                  <a16:creationId xmlns:a16="http://schemas.microsoft.com/office/drawing/2014/main" id="{64837624-92AD-FE71-5028-3146F76C6C09}"/>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DEF6517-D843-0B68-C59D-DD69EC2393C6}"/>
                </a:ext>
              </a:extLst>
            </p:cNvPr>
            <p:cNvSpPr txBox="1"/>
            <p:nvPr/>
          </p:nvSpPr>
          <p:spPr>
            <a:xfrm>
              <a:off x="2931723" y="3439872"/>
              <a:ext cx="7132440" cy="57169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إدارة الضغوط النفسية والانفعالية للقائد</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8" name="Group 3">
            <a:extLst>
              <a:ext uri="{FF2B5EF4-FFF2-40B4-BE49-F238E27FC236}">
                <a16:creationId xmlns:a16="http://schemas.microsoft.com/office/drawing/2014/main" id="{4F67F16A-0D5F-F127-8FEC-7B493E3B33C3}"/>
              </a:ext>
            </a:extLst>
          </p:cNvPr>
          <p:cNvGrpSpPr/>
          <p:nvPr/>
        </p:nvGrpSpPr>
        <p:grpSpPr>
          <a:xfrm>
            <a:off x="241619" y="3268978"/>
            <a:ext cx="5546405" cy="1078087"/>
            <a:chOff x="2931723" y="3429000"/>
            <a:chExt cx="8368711" cy="1078087"/>
          </a:xfrm>
        </p:grpSpPr>
        <p:pic>
          <p:nvPicPr>
            <p:cNvPr id="20"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5">
              <a:extLst>
                <a:ext uri="{FF2B5EF4-FFF2-40B4-BE49-F238E27FC236}">
                  <a16:creationId xmlns:a16="http://schemas.microsoft.com/office/drawing/2014/main" id="{6DF610E3-0F00-76BA-099F-BC606499AF45}"/>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 الذكاء العاطفي في احتواء الاضطرابات المؤسسية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4" name="Group 8">
            <a:extLst>
              <a:ext uri="{FF2B5EF4-FFF2-40B4-BE49-F238E27FC236}">
                <a16:creationId xmlns:a16="http://schemas.microsoft.com/office/drawing/2014/main" id="{02328AC2-B6B9-CE64-0FE1-72DE1A5A99C9}"/>
              </a:ext>
            </a:extLst>
          </p:cNvPr>
          <p:cNvGrpSpPr/>
          <p:nvPr/>
        </p:nvGrpSpPr>
        <p:grpSpPr>
          <a:xfrm>
            <a:off x="241619" y="4374950"/>
            <a:ext cx="5546405" cy="1094246"/>
            <a:chOff x="2127837" y="3429000"/>
            <a:chExt cx="9172597" cy="1094246"/>
          </a:xfrm>
        </p:grpSpPr>
        <p:pic>
          <p:nvPicPr>
            <p:cNvPr id="25" name="Picture 4" descr="Goal ">
              <a:extLst>
                <a:ext uri="{FF2B5EF4-FFF2-40B4-BE49-F238E27FC236}">
                  <a16:creationId xmlns:a16="http://schemas.microsoft.com/office/drawing/2014/main" id="{891ED8AD-E3CC-5F84-B744-B50378B22956}"/>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10">
              <a:extLst>
                <a:ext uri="{FF2B5EF4-FFF2-40B4-BE49-F238E27FC236}">
                  <a16:creationId xmlns:a16="http://schemas.microsoft.com/office/drawing/2014/main" id="{853641E1-CE61-0ED1-EA19-4DC0BE2E5CF6}"/>
                </a:ext>
              </a:extLst>
            </p:cNvPr>
            <p:cNvSpPr txBox="1"/>
            <p:nvPr/>
          </p:nvSpPr>
          <p:spPr>
            <a:xfrm>
              <a:off x="2127837" y="3439872"/>
              <a:ext cx="7936327"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تعزيز الثبات الانفعالي والاتزان القيادي أثناء الأزمات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080610341"/>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890680" y="476190"/>
            <a:ext cx="8371726"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المرونة الذهنية وأهميتها للقائد في الأزمات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484962" y="1276409"/>
            <a:ext cx="11183163" cy="1135824"/>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r>
              <a:rPr lang="ar-SY" sz="3200" dirty="0">
                <a:solidFill>
                  <a:schemeClr val="tx1">
                    <a:lumMod val="95000"/>
                    <a:lumOff val="5000"/>
                  </a:schemeClr>
                </a:solidFill>
                <a:latin typeface="Adobe Arabic" panose="02040503050201020203" pitchFamily="18" charset="-78"/>
                <a:ea typeface="Calibri" panose="020F0502020204030204" pitchFamily="34" charset="0"/>
                <a:cs typeface="Adobe Arabic" panose="02040503050201020203" pitchFamily="18" charset="-78"/>
              </a:rPr>
              <a:t>: </a:t>
            </a:r>
            <a:r>
              <a:rPr lang="ar-SY" sz="2800" dirty="0">
                <a:solidFill>
                  <a:schemeClr val="tx1">
                    <a:lumMod val="95000"/>
                    <a:lumOff val="5000"/>
                  </a:schemeClr>
                </a:solidFill>
                <a:latin typeface="Adobe Arabic" panose="02040503050201020203" pitchFamily="18" charset="-78"/>
                <a:ea typeface="Calibri" panose="020F0502020204030204" pitchFamily="34" charset="0"/>
                <a:cs typeface="+mj-cs"/>
              </a:rPr>
              <a:t>المرونة الذهنية هي قدرة القائد على التكيف مع المواقف المتغيرة، التفكير بطرق متعددة، وتجاوز الصعوبات دون فقدان التركيز</a:t>
            </a:r>
            <a:endParaRPr lang="en-US" sz="2800" dirty="0">
              <a:solidFill>
                <a:schemeClr val="tx1">
                  <a:lumMod val="95000"/>
                  <a:lumOff val="5000"/>
                </a:schemeClr>
              </a:solidFill>
              <a:latin typeface="Adobe Arabic" panose="02040503050201020203" pitchFamily="18" charset="-78"/>
              <a:ea typeface="Calibri" panose="020F0502020204030204" pitchFamily="34" charset="0"/>
              <a:cs typeface="+mj-cs"/>
            </a:endParaRPr>
          </a:p>
        </p:txBody>
      </p:sp>
      <p:sp>
        <p:nvSpPr>
          <p:cNvPr id="6" name="TextBox 3">
            <a:extLst>
              <a:ext uri="{FF2B5EF4-FFF2-40B4-BE49-F238E27FC236}">
                <a16:creationId xmlns:a16="http://schemas.microsoft.com/office/drawing/2014/main" id="{5461058B-1D17-7433-8EC0-096D5502FF36}"/>
              </a:ext>
            </a:extLst>
          </p:cNvPr>
          <p:cNvSpPr txBox="1"/>
          <p:nvPr/>
        </p:nvSpPr>
        <p:spPr>
          <a:xfrm>
            <a:off x="484961" y="2412233"/>
            <a:ext cx="11183163" cy="4624086"/>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 للقائد</a:t>
            </a:r>
            <a:endParaRPr lang="ar-SY" sz="3200" dirty="0">
              <a:solidFill>
                <a:schemeClr val="tx1">
                  <a:lumMod val="95000"/>
                  <a:lumOff val="5000"/>
                </a:schemeClr>
              </a:solidFill>
              <a:latin typeface="Adobe Arabic" panose="02040503050201020203" pitchFamily="18" charset="-78"/>
              <a:ea typeface="Calibri" panose="020F0502020204030204" pitchFamily="34" charset="0"/>
              <a:cs typeface="Adobe Arabic" panose="02040503050201020203" pitchFamily="18" charset="-78"/>
            </a:endParaRPr>
          </a:p>
          <a:p>
            <a:pPr marL="457200" indent="-457200" algn="just" rtl="1">
              <a:lnSpc>
                <a:spcPct val="115000"/>
              </a:lnSpc>
              <a:spcAft>
                <a:spcPts val="800"/>
              </a:spcAft>
              <a:buFont typeface="Wingdings" panose="05000000000000000000" pitchFamily="2" charset="2"/>
              <a:buChar char="ü"/>
            </a:pP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تساعده على إيجاد حلول مبتكرة في ظروف غير متوقعة.</a:t>
            </a:r>
          </a:p>
          <a:p>
            <a:pPr marL="457200" indent="-457200" algn="just" rtl="1">
              <a:lnSpc>
                <a:spcPct val="115000"/>
              </a:lnSpc>
              <a:spcAft>
                <a:spcPts val="800"/>
              </a:spcAft>
              <a:buFont typeface="Wingdings" panose="05000000000000000000" pitchFamily="2" charset="2"/>
              <a:buChar char="ü"/>
            </a:pP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تمكنه من التعامل مع الغموض والضغط النفسي.</a:t>
            </a:r>
          </a:p>
          <a:p>
            <a:pPr marL="457200" indent="-457200" algn="just" rtl="1">
              <a:lnSpc>
                <a:spcPct val="115000"/>
              </a:lnSpc>
              <a:spcAft>
                <a:spcPts val="800"/>
              </a:spcAft>
              <a:buFont typeface="Wingdings" panose="05000000000000000000" pitchFamily="2" charset="2"/>
              <a:buChar char="ü"/>
            </a:pP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تعزز قدرته على تحويل الأزمة إلى فرصة للتطوير.</a:t>
            </a:r>
          </a:p>
          <a:p>
            <a:pPr marL="457200" indent="-457200" algn="just" rtl="1">
              <a:lnSpc>
                <a:spcPct val="115000"/>
              </a:lnSpc>
              <a:spcAft>
                <a:spcPts val="800"/>
              </a:spcAft>
              <a:buFont typeface="Wingdings" panose="05000000000000000000" pitchFamily="2" charset="2"/>
              <a:buChar char="ü"/>
            </a:pP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المرونة الذهنية هي قدرة الفرد على إعادة تنظيم أفكاره وسلوكياته بما يتناسب مع المواقف الضاغطة، وهي من أهم سمات القائد الناجح في مواجهة الأزمات لأنها تمكنه من التكيف مع التغيرات المفاجئة واتخاذ قرارات رشيدة.</a:t>
            </a:r>
          </a:p>
          <a:p>
            <a:pPr algn="just" rtl="1">
              <a:lnSpc>
                <a:spcPct val="115000"/>
              </a:lnSpc>
              <a:spcAft>
                <a:spcPts val="800"/>
              </a:spcAft>
            </a:pPr>
            <a:endParaRPr lang="en-US" sz="2800" dirty="0">
              <a:solidFill>
                <a:schemeClr val="tx1">
                  <a:lumMod val="95000"/>
                  <a:lumOff val="5000"/>
                </a:schemeClr>
              </a:solidFill>
              <a:latin typeface="Adobe Arabic" panose="02040503050201020203" pitchFamily="18" charset="-78"/>
              <a:ea typeface="Calibri" panose="020F0502020204030204" pitchFamily="34" charset="0"/>
              <a:cs typeface="+mj-cs"/>
            </a:endParaRPr>
          </a:p>
        </p:txBody>
      </p:sp>
    </p:spTree>
    <p:extLst>
      <p:ext uri="{BB962C8B-B14F-4D97-AF65-F5344CB8AC3E}">
        <p14:creationId xmlns:p14="http://schemas.microsoft.com/office/powerpoint/2010/main" val="33100268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1+#ppt_w/2"/>
                                          </p:val>
                                        </p:tav>
                                        <p:tav tm="100000">
                                          <p:val>
                                            <p:strVal val="#ppt_x"/>
                                          </p:val>
                                        </p:tav>
                                      </p:tavLst>
                                    </p:anim>
                                    <p:anim calcmode="lin" valueType="num">
                                      <p:cBhvr additive="base">
                                        <p:cTn id="13"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791260"/>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اطلب من المتدربين التفكير في أزمة واجهوها، ثم كتابة ثلاثة حلول مختلفة لها (تقليدي – مبتكر – سريع التنفيذ)، ومناقشة كيف ساعدهم التفكير المرن في تجاوزها</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163671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E1DB3-C2BE-EE9C-53BB-EDF2B0EABD58}"/>
              </a:ext>
            </a:extLst>
          </p:cNvPr>
          <p:cNvSpPr txBox="1"/>
          <p:nvPr/>
        </p:nvSpPr>
        <p:spPr>
          <a:xfrm>
            <a:off x="4811956" y="1888360"/>
            <a:ext cx="2428903" cy="646331"/>
          </a:xfrm>
          <a:prstGeom prst="rect">
            <a:avLst/>
          </a:prstGeom>
          <a:noFill/>
        </p:spPr>
        <p:txBody>
          <a:bodyPr wrap="square" rtlCol="0">
            <a:spAutoFit/>
          </a:bodyPr>
          <a:lstStyle/>
          <a:p>
            <a:pPr algn="ctr" rtl="1"/>
            <a:r>
              <a:rPr lang="ar-SY" sz="36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1">
            <a:extLst>
              <a:ext uri="{FF2B5EF4-FFF2-40B4-BE49-F238E27FC236}">
                <a16:creationId xmlns:a16="http://schemas.microsoft.com/office/drawing/2014/main" id="{53BE1DB3-C2BE-EE9C-53BB-EDF2B0EABD58}"/>
              </a:ext>
            </a:extLst>
          </p:cNvPr>
          <p:cNvSpPr txBox="1"/>
          <p:nvPr/>
        </p:nvSpPr>
        <p:spPr>
          <a:xfrm>
            <a:off x="2631688" y="4226399"/>
            <a:ext cx="6378497" cy="646331"/>
          </a:xfrm>
          <a:prstGeom prst="rect">
            <a:avLst/>
          </a:prstGeom>
          <a:noFill/>
        </p:spPr>
        <p:txBody>
          <a:bodyPr wrap="square" rtlCol="0">
            <a:spAutoFit/>
          </a:bodyPr>
          <a:lstStyle/>
          <a:p>
            <a:pPr algn="ctr" rtl="1"/>
            <a:r>
              <a:rPr lang="ar-SA" sz="3600" b="1" dirty="0"/>
              <a:t>سيكولوجية الأزمة وعقلية القائد المرن</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Tree>
    <p:extLst>
      <p:ext uri="{BB962C8B-B14F-4D97-AF65-F5344CB8AC3E}">
        <p14:creationId xmlns:p14="http://schemas.microsoft.com/office/powerpoint/2010/main" val="2209535159"/>
      </p:ext>
    </p:extLst>
  </p:cSld>
  <p:clrMapOvr>
    <a:masterClrMapping/>
  </p:clrMapOvr>
  <mc:AlternateContent xmlns:mc="http://schemas.openxmlformats.org/markup-compatibility/2006" xmlns:p14="http://schemas.microsoft.com/office/powerpoint/2010/main">
    <mc:Choice Requires="p14">
      <p:transition spd="slow" p14:dur="1500" advClick="0" advTm="1000">
        <p:split orient="vert"/>
      </p:transition>
    </mc:Choice>
    <mc:Fallback xmlns="">
      <p:transition spd="slow" advClick="0" advTm="1000">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1">
            <a:extLst>
              <a:ext uri="{FF2B5EF4-FFF2-40B4-BE49-F238E27FC236}">
                <a16:creationId xmlns:a16="http://schemas.microsoft.com/office/drawing/2014/main" id="{8FCA5EFD-B8F1-8815-E242-A808F8DC3960}"/>
              </a:ext>
            </a:extLst>
          </p:cNvPr>
          <p:cNvSpPr txBox="1"/>
          <p:nvPr/>
        </p:nvSpPr>
        <p:spPr>
          <a:xfrm>
            <a:off x="2743201" y="549924"/>
            <a:ext cx="7449014"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أنماط التفكير القيادي في المواقف الضاغطة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51" name="TextBox 1">
            <a:extLst>
              <a:ext uri="{FF2B5EF4-FFF2-40B4-BE49-F238E27FC236}">
                <a16:creationId xmlns:a16="http://schemas.microsoft.com/office/drawing/2014/main" id="{8FCA5EFD-B8F1-8815-E242-A808F8DC3960}"/>
              </a:ext>
            </a:extLst>
          </p:cNvPr>
          <p:cNvSpPr txBox="1"/>
          <p:nvPr/>
        </p:nvSpPr>
        <p:spPr>
          <a:xfrm>
            <a:off x="602166" y="1946926"/>
            <a:ext cx="10928194" cy="2357568"/>
          </a:xfrm>
          <a:prstGeom prst="rect">
            <a:avLst/>
          </a:prstGeom>
          <a:noFill/>
        </p:spPr>
        <p:txBody>
          <a:bodyPr wrap="square">
            <a:spAutoFit/>
          </a:bodyPr>
          <a:lstStyle/>
          <a:p>
            <a:pPr marL="457200" indent="-457200" algn="just" rtl="1">
              <a:lnSpc>
                <a:spcPct val="115000"/>
              </a:lnSpc>
              <a:buFont typeface="Wingdings" panose="05000000000000000000" pitchFamily="2" charset="2"/>
              <a:buChar char="q"/>
            </a:pPr>
            <a:r>
              <a:rPr lang="ar-SY" sz="3200" dirty="0">
                <a:cs typeface="+mj-cs"/>
              </a:rPr>
              <a:t>تتنوع أنماط التفكير القيادي الضاغطة بين الشمولية، التحليلية، التجريدية، والتخطيطية حيث يعد النمط القيادي العملي والسريع في اتخاذ القرارات هو الأنجح عادة. يركز القادة في الأزمات على إنجاز المهام استخدام التفكير الاستراتيجي، وحل المشكلات مع القدرة على التكيف واختيار النهج المناسب</a:t>
            </a:r>
            <a:endParaRPr lang="en-US" sz="3200" dirty="0">
              <a:cs typeface="+mj-cs"/>
            </a:endParaRPr>
          </a:p>
        </p:txBody>
      </p:sp>
    </p:spTree>
    <p:extLst>
      <p:ext uri="{BB962C8B-B14F-4D97-AF65-F5344CB8AC3E}">
        <p14:creationId xmlns:p14="http://schemas.microsoft.com/office/powerpoint/2010/main" val="14393023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1494263" y="530290"/>
            <a:ext cx="8229599"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أبرز أنماط التفكير القيادي في المواقف الضاغطة</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4" name="رسم تخطيطي 3"/>
          <p:cNvGraphicFramePr/>
          <p:nvPr>
            <p:extLst>
              <p:ext uri="{D42A27DB-BD31-4B8C-83A1-F6EECF244321}">
                <p14:modId xmlns:p14="http://schemas.microsoft.com/office/powerpoint/2010/main" val="1024177673"/>
              </p:ext>
            </p:extLst>
          </p:nvPr>
        </p:nvGraphicFramePr>
        <p:xfrm>
          <a:off x="433138" y="1159727"/>
          <a:ext cx="11381874" cy="5505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4031057"/>
      </p:ext>
    </p:extLst>
  </p:cSld>
  <p:clrMapOvr>
    <a:masterClrMapping/>
  </p:clrMapOvr>
  <p:transition spd="slow">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61058B-1D17-7433-8EC0-096D5502FF36}"/>
              </a:ext>
            </a:extLst>
          </p:cNvPr>
          <p:cNvSpPr txBox="1"/>
          <p:nvPr/>
        </p:nvSpPr>
        <p:spPr>
          <a:xfrm>
            <a:off x="665143" y="2137536"/>
            <a:ext cx="11222076" cy="1791260"/>
          </a:xfrm>
          <a:prstGeom prst="rect">
            <a:avLst/>
          </a:prstGeom>
          <a:noFill/>
        </p:spPr>
        <p:txBody>
          <a:bodyPr wrap="square">
            <a:spAutoFit/>
          </a:bodyPr>
          <a:lstStyle/>
          <a:p>
            <a:pPr marL="457200" indent="-457200" algn="just" rtl="1">
              <a:lnSpc>
                <a:spcPct val="115000"/>
              </a:lnSpc>
              <a:spcAft>
                <a:spcPts val="800"/>
              </a:spcAft>
              <a:buFont typeface="Wingdings" panose="05000000000000000000" pitchFamily="2" charset="2"/>
              <a:buChar char="q"/>
            </a:pPr>
            <a:r>
              <a:rPr lang="ar-SA" sz="3200" dirty="0">
                <a:cs typeface="+mj-cs"/>
              </a:rPr>
              <a:t>القادة يختلفون في أنماط تفكيرهم عند مواجهة الأزمات؛ فالبعض يعتمد على التحليل المنطقي، بينما يلجأ آخرون إلى الحدس أو الإبداع. النمط التكيفي هو الأكثر فاعلية لأنه يوازن بين التحليل والحدس وفق طبيعة الموقف</a:t>
            </a:r>
            <a:endParaRPr lang="en-US" sz="3200" kern="100" dirty="0">
              <a:effectLst/>
              <a:latin typeface="Times New Roman" panose="02020603050405020304" pitchFamily="18" charset="0"/>
              <a:ea typeface="Calibri" panose="020F0502020204030204" pitchFamily="34" charset="0"/>
              <a:cs typeface="+mj-cs"/>
            </a:endParaRPr>
          </a:p>
        </p:txBody>
      </p:sp>
    </p:spTree>
    <p:extLst>
      <p:ext uri="{BB962C8B-B14F-4D97-AF65-F5344CB8AC3E}">
        <p14:creationId xmlns:p14="http://schemas.microsoft.com/office/powerpoint/2010/main" val="40448870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179041"/>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قسم المتدربين إلى مجموعات، أعطِ كل مجموعة سيناريو أزمة، واطلب منهم التعامل معها وفق نمط تفكير محدد، ثم ناقش النتائج</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99429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invX="1"/>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التعامل مع الضغوط</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1655303244"/>
              </p:ext>
            </p:extLst>
          </p:nvPr>
        </p:nvGraphicFramePr>
        <p:xfrm>
          <a:off x="481264" y="1403598"/>
          <a:ext cx="11117178"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021529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C47FF-E68D-48FE-3C10-F88F181C8AF2}"/>
              </a:ext>
            </a:extLst>
          </p:cNvPr>
          <p:cNvSpPr txBox="1"/>
          <p:nvPr/>
        </p:nvSpPr>
        <p:spPr>
          <a:xfrm>
            <a:off x="1605775" y="530290"/>
            <a:ext cx="885406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إدارة الضغوط النفسية والانفعالية للقائد</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Rectangle 11">
            <a:extLst>
              <a:ext uri="{FF2B5EF4-FFF2-40B4-BE49-F238E27FC236}">
                <a16:creationId xmlns:a16="http://schemas.microsoft.com/office/drawing/2014/main" id="{2F9A6526-D61A-507A-FEB0-53F31BFD7E9E}"/>
              </a:ext>
            </a:extLst>
          </p:cNvPr>
          <p:cNvSpPr/>
          <p:nvPr/>
        </p:nvSpPr>
        <p:spPr>
          <a:xfrm>
            <a:off x="-5924715"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
        <p:nvSpPr>
          <p:cNvPr id="13" name="Rectangle 12">
            <a:extLst>
              <a:ext uri="{FF2B5EF4-FFF2-40B4-BE49-F238E27FC236}">
                <a16:creationId xmlns:a16="http://schemas.microsoft.com/office/drawing/2014/main" id="{DAF10760-6431-C03F-6E6A-4EF5A4DF6C44}"/>
              </a:ext>
            </a:extLst>
          </p:cNvPr>
          <p:cNvSpPr/>
          <p:nvPr/>
        </p:nvSpPr>
        <p:spPr>
          <a:xfrm>
            <a:off x="21845239"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graphicFrame>
        <p:nvGraphicFramePr>
          <p:cNvPr id="3" name="رسم تخطيطي 2"/>
          <p:cNvGraphicFramePr/>
          <p:nvPr>
            <p:extLst>
              <p:ext uri="{D42A27DB-BD31-4B8C-83A1-F6EECF244321}">
                <p14:modId xmlns:p14="http://schemas.microsoft.com/office/powerpoint/2010/main" val="2710514052"/>
              </p:ext>
            </p:extLst>
          </p:nvPr>
        </p:nvGraphicFramePr>
        <p:xfrm>
          <a:off x="673768" y="2743198"/>
          <a:ext cx="11069053" cy="41148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1">
            <a:extLst>
              <a:ext uri="{FF2B5EF4-FFF2-40B4-BE49-F238E27FC236}">
                <a16:creationId xmlns:a16="http://schemas.microsoft.com/office/drawing/2014/main" id="{554C47FF-E68D-48FE-3C10-F88F181C8AF2}"/>
              </a:ext>
            </a:extLst>
          </p:cNvPr>
          <p:cNvSpPr txBox="1"/>
          <p:nvPr/>
        </p:nvSpPr>
        <p:spPr>
          <a:xfrm>
            <a:off x="0" y="1330509"/>
            <a:ext cx="12007515" cy="658642"/>
          </a:xfrm>
          <a:prstGeom prst="rect">
            <a:avLst/>
          </a:prstGeom>
          <a:noFill/>
        </p:spPr>
        <p:txBody>
          <a:bodyPr wrap="square">
            <a:spAutoFit/>
          </a:bodyPr>
          <a:lstStyle/>
          <a:p>
            <a:pPr algn="ctr" rtl="1">
              <a:lnSpc>
                <a:spcPct val="115000"/>
              </a:lnSpc>
            </a:pPr>
            <a:r>
              <a:rPr lang="ar-SA" sz="3200" b="1" dirty="0">
                <a:cs typeface="+mj-cs"/>
              </a:rPr>
              <a:t>الضغوط النفسية</a:t>
            </a:r>
            <a:r>
              <a:rPr lang="en-US" sz="3200" b="1" dirty="0">
                <a:cs typeface="+mj-cs"/>
              </a:rPr>
              <a:t>:</a:t>
            </a:r>
            <a:r>
              <a:rPr lang="en-US" sz="3200" dirty="0">
                <a:cs typeface="+mj-cs"/>
              </a:rPr>
              <a:t> </a:t>
            </a:r>
            <a:r>
              <a:rPr lang="ar-SA" sz="3200" dirty="0">
                <a:cs typeface="+mj-cs"/>
              </a:rPr>
              <a:t>ناتجة عن المسؤولية الكبيرة، نقص المعلومات، أو الخوف من الفشل</a:t>
            </a:r>
            <a:endParaRPr lang="ar-SA" sz="3200" b="1" dirty="0">
              <a:solidFill>
                <a:srgbClr val="168489"/>
              </a:solidFill>
              <a:effectLst/>
              <a:latin typeface="Adobe Arabic" panose="02040503050201020203" pitchFamily="18" charset="-78"/>
              <a:ea typeface="Calibri" panose="020F0502020204030204" pitchFamily="34" charset="0"/>
              <a:cs typeface="+mj-cs"/>
            </a:endParaRPr>
          </a:p>
        </p:txBody>
      </p:sp>
      <p:sp>
        <p:nvSpPr>
          <p:cNvPr id="7" name="TextBox 1">
            <a:extLst>
              <a:ext uri="{FF2B5EF4-FFF2-40B4-BE49-F238E27FC236}">
                <a16:creationId xmlns:a16="http://schemas.microsoft.com/office/drawing/2014/main" id="{554C47FF-E68D-48FE-3C10-F88F181C8AF2}"/>
              </a:ext>
            </a:extLst>
          </p:cNvPr>
          <p:cNvSpPr txBox="1"/>
          <p:nvPr/>
        </p:nvSpPr>
        <p:spPr>
          <a:xfrm>
            <a:off x="1605775" y="1989151"/>
            <a:ext cx="8854068"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أساليب الإدارة</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2275777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C47FF-E68D-48FE-3C10-F88F181C8AF2}"/>
              </a:ext>
            </a:extLst>
          </p:cNvPr>
          <p:cNvSpPr txBox="1"/>
          <p:nvPr/>
        </p:nvSpPr>
        <p:spPr>
          <a:xfrm>
            <a:off x="890337" y="2276871"/>
            <a:ext cx="10749775" cy="1559979"/>
          </a:xfrm>
          <a:prstGeom prst="rect">
            <a:avLst/>
          </a:prstGeom>
          <a:noFill/>
        </p:spPr>
        <p:txBody>
          <a:bodyPr wrap="square">
            <a:spAutoFit/>
          </a:bodyPr>
          <a:lstStyle/>
          <a:p>
            <a:pPr marL="457200" indent="-457200" algn="just" rtl="1">
              <a:lnSpc>
                <a:spcPct val="115000"/>
              </a:lnSpc>
              <a:buFont typeface="Wingdings" panose="05000000000000000000" pitchFamily="2" charset="2"/>
              <a:buChar char="q"/>
            </a:pPr>
            <a:r>
              <a:rPr lang="ar-SA" sz="2800" dirty="0"/>
              <a:t>الضغوط النفسية والانفعالية للقائد في الأزمات قد تؤدي إلى قرارات متسرعة أو غير مدروسة، لذلك يحتاج القائد إلى استراتيجيات لإدارة هذه الضغوط مثل التحكم في الانفعالات، تنظيم الوقت، واستخدام تقنيات الاسترخاء</a:t>
            </a:r>
            <a:endParaRPr lang="ar-SA" sz="28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Rectangle 11">
            <a:extLst>
              <a:ext uri="{FF2B5EF4-FFF2-40B4-BE49-F238E27FC236}">
                <a16:creationId xmlns:a16="http://schemas.microsoft.com/office/drawing/2014/main" id="{2F9A6526-D61A-507A-FEB0-53F31BFD7E9E}"/>
              </a:ext>
            </a:extLst>
          </p:cNvPr>
          <p:cNvSpPr/>
          <p:nvPr/>
        </p:nvSpPr>
        <p:spPr>
          <a:xfrm>
            <a:off x="-5924715"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
        <p:nvSpPr>
          <p:cNvPr id="13" name="Rectangle 12">
            <a:extLst>
              <a:ext uri="{FF2B5EF4-FFF2-40B4-BE49-F238E27FC236}">
                <a16:creationId xmlns:a16="http://schemas.microsoft.com/office/drawing/2014/main" id="{DAF10760-6431-C03F-6E6A-4EF5A4DF6C44}"/>
              </a:ext>
            </a:extLst>
          </p:cNvPr>
          <p:cNvSpPr/>
          <p:nvPr/>
        </p:nvSpPr>
        <p:spPr>
          <a:xfrm>
            <a:off x="21845239"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Tree>
    <p:extLst>
      <p:ext uri="{BB962C8B-B14F-4D97-AF65-F5344CB8AC3E}">
        <p14:creationId xmlns:p14="http://schemas.microsoft.com/office/powerpoint/2010/main" val="16576011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179041"/>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نفذ تمرين تنفس جماعي (شهيق 4 ثوانٍ – حبس النفس 4 ثوانٍ – زفير 6 ثوانٍ)، ثم ناقش أثره على التركيز والهدوء.</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34070445"/>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192505" y="530290"/>
            <a:ext cx="11694695"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الذكاء العاطفي في احتواء الاضطرابات المؤسسية</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252886173"/>
              </p:ext>
            </p:extLst>
          </p:nvPr>
        </p:nvGraphicFramePr>
        <p:xfrm>
          <a:off x="579863" y="1233662"/>
          <a:ext cx="10281424"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66868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C47FF-E68D-48FE-3C10-F88F181C8AF2}"/>
              </a:ext>
            </a:extLst>
          </p:cNvPr>
          <p:cNvSpPr txBox="1"/>
          <p:nvPr/>
        </p:nvSpPr>
        <p:spPr>
          <a:xfrm>
            <a:off x="866274" y="1338407"/>
            <a:ext cx="10749775" cy="4011098"/>
          </a:xfrm>
          <a:prstGeom prst="rect">
            <a:avLst/>
          </a:prstGeom>
          <a:noFill/>
        </p:spPr>
        <p:txBody>
          <a:bodyPr wrap="square">
            <a:spAutoFit/>
          </a:bodyPr>
          <a:lstStyle/>
          <a:p>
            <a:pPr algn="just" rtl="1">
              <a:lnSpc>
                <a:spcPct val="115000"/>
              </a:lnSpc>
            </a:pPr>
            <a:r>
              <a:rPr lang="ar-SA" sz="3200" b="1" dirty="0">
                <a:solidFill>
                  <a:srgbClr val="168489"/>
                </a:solidFill>
                <a:cs typeface="+mj-cs"/>
              </a:rPr>
              <a:t>الأهمية:</a:t>
            </a:r>
          </a:p>
          <a:p>
            <a:pPr marL="457200" indent="-457200" algn="just" rtl="1">
              <a:lnSpc>
                <a:spcPct val="115000"/>
              </a:lnSpc>
              <a:buFont typeface="Wingdings" panose="05000000000000000000" pitchFamily="2" charset="2"/>
              <a:buChar char="q"/>
            </a:pPr>
            <a:r>
              <a:rPr lang="ar-SA" sz="3200" dirty="0">
                <a:cs typeface="+mj-cs"/>
              </a:rPr>
              <a:t>يساعد القائد على تهدئة الفريق، احتواء التوتر، والحفاظ على الانسجام التنظيمي أثناء الأزمة.</a:t>
            </a:r>
          </a:p>
          <a:p>
            <a:pPr marL="457200" indent="-457200" algn="just" rtl="1">
              <a:lnSpc>
                <a:spcPct val="115000"/>
              </a:lnSpc>
              <a:buFont typeface="Wingdings" panose="05000000000000000000" pitchFamily="2" charset="2"/>
              <a:buChar char="q"/>
            </a:pPr>
            <a:endParaRPr lang="ar-SA" sz="3200" dirty="0">
              <a:cs typeface="+mj-cs"/>
            </a:endParaRPr>
          </a:p>
          <a:p>
            <a:pPr marL="457200" indent="-457200" algn="just" rtl="1">
              <a:lnSpc>
                <a:spcPct val="115000"/>
              </a:lnSpc>
              <a:buFont typeface="Wingdings" panose="05000000000000000000" pitchFamily="2" charset="2"/>
              <a:buChar char="q"/>
            </a:pPr>
            <a:r>
              <a:rPr lang="ar-SA" sz="3200" dirty="0">
                <a:cs typeface="+mj-cs"/>
              </a:rPr>
              <a:t>الذكاء العاطفي يمثل أداة أساسية للقائد في الأزمات، حيث يساعده على فهم مشاعره ومشاعر الآخرين، وضبط ردود فعله، وبناء الثقة مع الفريق. القائد الذي يتمتع بذكاء عاطفي مرتفع يكون أكثر قدرة على احتواء الاضطرابات المؤسسية</a:t>
            </a:r>
          </a:p>
        </p:txBody>
      </p:sp>
      <p:sp>
        <p:nvSpPr>
          <p:cNvPr id="12" name="Rectangle 11">
            <a:extLst>
              <a:ext uri="{FF2B5EF4-FFF2-40B4-BE49-F238E27FC236}">
                <a16:creationId xmlns:a16="http://schemas.microsoft.com/office/drawing/2014/main" id="{2F9A6526-D61A-507A-FEB0-53F31BFD7E9E}"/>
              </a:ext>
            </a:extLst>
          </p:cNvPr>
          <p:cNvSpPr/>
          <p:nvPr/>
        </p:nvSpPr>
        <p:spPr>
          <a:xfrm>
            <a:off x="-5924715"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
        <p:nvSpPr>
          <p:cNvPr id="13" name="Rectangle 12">
            <a:extLst>
              <a:ext uri="{FF2B5EF4-FFF2-40B4-BE49-F238E27FC236}">
                <a16:creationId xmlns:a16="http://schemas.microsoft.com/office/drawing/2014/main" id="{DAF10760-6431-C03F-6E6A-4EF5A4DF6C44}"/>
              </a:ext>
            </a:extLst>
          </p:cNvPr>
          <p:cNvSpPr/>
          <p:nvPr/>
        </p:nvSpPr>
        <p:spPr>
          <a:xfrm>
            <a:off x="21845239"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Tree>
    <p:extLst>
      <p:ext uri="{BB962C8B-B14F-4D97-AF65-F5344CB8AC3E}">
        <p14:creationId xmlns:p14="http://schemas.microsoft.com/office/powerpoint/2010/main" val="443422921"/>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E1DB3-C2BE-EE9C-53BB-EDF2B0EABD58}"/>
              </a:ext>
            </a:extLst>
          </p:cNvPr>
          <p:cNvSpPr txBox="1"/>
          <p:nvPr/>
        </p:nvSpPr>
        <p:spPr>
          <a:xfrm>
            <a:off x="9763097" y="1821453"/>
            <a:ext cx="2428903" cy="646331"/>
          </a:xfrm>
          <a:prstGeom prst="rect">
            <a:avLst/>
          </a:prstGeom>
          <a:noFill/>
        </p:spPr>
        <p:txBody>
          <a:bodyPr wrap="square" rtlCol="0">
            <a:spAutoFit/>
          </a:bodyPr>
          <a:lstStyle/>
          <a:p>
            <a:pPr algn="ctr" rtl="1"/>
            <a:r>
              <a:rPr lang="ar-SY" sz="36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D1A24858-E89E-9400-7D72-884ED3063166}"/>
              </a:ext>
            </a:extLst>
          </p:cNvPr>
          <p:cNvSpPr txBox="1"/>
          <p:nvPr/>
        </p:nvSpPr>
        <p:spPr>
          <a:xfrm>
            <a:off x="2295939" y="1647825"/>
            <a:ext cx="7374835" cy="773225"/>
          </a:xfrm>
          <a:prstGeom prst="rect">
            <a:avLst/>
          </a:prstGeom>
          <a:noFill/>
        </p:spPr>
        <p:txBody>
          <a:bodyPr wrap="square" rtlCol="0">
            <a:spAutoFit/>
          </a:bodyPr>
          <a:lstStyle/>
          <a:p>
            <a:pPr algn="ctr">
              <a:lnSpc>
                <a:spcPct val="115000"/>
              </a:lnSpc>
            </a:pPr>
            <a:r>
              <a:rPr lang="ar-SA" sz="4000" b="1" dirty="0"/>
              <a:t>سيكولوجية الأزمة وعقلية القائد المرن</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nvGrpSpPr>
          <p:cNvPr id="4" name="Group 3">
            <a:extLst>
              <a:ext uri="{FF2B5EF4-FFF2-40B4-BE49-F238E27FC236}">
                <a16:creationId xmlns:a16="http://schemas.microsoft.com/office/drawing/2014/main" id="{4F67F16A-0D5F-F127-8FEC-7B493E3B33C3}"/>
              </a:ext>
            </a:extLst>
          </p:cNvPr>
          <p:cNvGrpSpPr/>
          <p:nvPr/>
        </p:nvGrpSpPr>
        <p:grpSpPr>
          <a:xfrm>
            <a:off x="6110866" y="3257551"/>
            <a:ext cx="5546405" cy="1094246"/>
            <a:chOff x="2931723" y="3429000"/>
            <a:chExt cx="8368711" cy="1094246"/>
          </a:xfrm>
        </p:grpSpPr>
        <p:pic>
          <p:nvPicPr>
            <p:cNvPr id="7"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DF610E3-0F00-76BA-099F-BC606499AF45}"/>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الأزمات المؤسسية وخصائصها ومراحل تطورها</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4" name="Group 13">
            <a:extLst>
              <a:ext uri="{FF2B5EF4-FFF2-40B4-BE49-F238E27FC236}">
                <a16:creationId xmlns:a16="http://schemas.microsoft.com/office/drawing/2014/main" id="{15C29DD0-2188-9213-14D7-B445EA95C80D}"/>
              </a:ext>
            </a:extLst>
          </p:cNvPr>
          <p:cNvGrpSpPr/>
          <p:nvPr/>
        </p:nvGrpSpPr>
        <p:grpSpPr>
          <a:xfrm>
            <a:off x="6110866" y="4360602"/>
            <a:ext cx="5546405" cy="1094246"/>
            <a:chOff x="2931723" y="3429000"/>
            <a:chExt cx="8368711" cy="1094246"/>
          </a:xfrm>
        </p:grpSpPr>
        <p:pic>
          <p:nvPicPr>
            <p:cNvPr id="17" name="Picture 4" descr="Goal ">
              <a:extLst>
                <a:ext uri="{FF2B5EF4-FFF2-40B4-BE49-F238E27FC236}">
                  <a16:creationId xmlns:a16="http://schemas.microsoft.com/office/drawing/2014/main" id="{A1CC7FA5-F3C2-DE1E-F243-AB4FAE2FBA5B}"/>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D852D3B-EF34-6E70-56D7-14CA8B59889F}"/>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تصنيف الأزمات المؤسسية وأنواعها وتأثيرها على الأداء</a:t>
              </a:r>
            </a:p>
          </p:txBody>
        </p:sp>
      </p:grpSp>
      <p:grpSp>
        <p:nvGrpSpPr>
          <p:cNvPr id="19" name="Group 18">
            <a:extLst>
              <a:ext uri="{FF2B5EF4-FFF2-40B4-BE49-F238E27FC236}">
                <a16:creationId xmlns:a16="http://schemas.microsoft.com/office/drawing/2014/main" id="{EC1D3705-0ED9-234E-D6EC-9CD5B7CB3589}"/>
              </a:ext>
            </a:extLst>
          </p:cNvPr>
          <p:cNvGrpSpPr/>
          <p:nvPr/>
        </p:nvGrpSpPr>
        <p:grpSpPr>
          <a:xfrm>
            <a:off x="6110866" y="5380470"/>
            <a:ext cx="5546405" cy="1078087"/>
            <a:chOff x="2931723" y="3429000"/>
            <a:chExt cx="8368711" cy="1078087"/>
          </a:xfrm>
        </p:grpSpPr>
        <p:pic>
          <p:nvPicPr>
            <p:cNvPr id="22" name="Picture 4" descr="Goal ">
              <a:extLst>
                <a:ext uri="{FF2B5EF4-FFF2-40B4-BE49-F238E27FC236}">
                  <a16:creationId xmlns:a16="http://schemas.microsoft.com/office/drawing/2014/main" id="{64837624-92AD-FE71-5028-3146F76C6C09}"/>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DEF6517-D843-0B68-C59D-DD69EC2393C6}"/>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الفرق بين الإدارة الوقائية وإدارة الطوارئ وإدارة الأزمات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8" name="Group 3">
            <a:extLst>
              <a:ext uri="{FF2B5EF4-FFF2-40B4-BE49-F238E27FC236}">
                <a16:creationId xmlns:a16="http://schemas.microsoft.com/office/drawing/2014/main" id="{4F67F16A-0D5F-F127-8FEC-7B493E3B33C3}"/>
              </a:ext>
            </a:extLst>
          </p:cNvPr>
          <p:cNvGrpSpPr/>
          <p:nvPr/>
        </p:nvGrpSpPr>
        <p:grpSpPr>
          <a:xfrm>
            <a:off x="241619" y="3268978"/>
            <a:ext cx="5546405" cy="609600"/>
            <a:chOff x="2931723" y="3429000"/>
            <a:chExt cx="8368711" cy="609600"/>
          </a:xfrm>
        </p:grpSpPr>
        <p:pic>
          <p:nvPicPr>
            <p:cNvPr id="20"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5">
              <a:extLst>
                <a:ext uri="{FF2B5EF4-FFF2-40B4-BE49-F238E27FC236}">
                  <a16:creationId xmlns:a16="http://schemas.microsoft.com/office/drawing/2014/main" id="{6DF610E3-0F00-76BA-099F-BC606499AF4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الأبعاد النفسية والتنظيمية للأزمة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4" name="Group 8">
            <a:extLst>
              <a:ext uri="{FF2B5EF4-FFF2-40B4-BE49-F238E27FC236}">
                <a16:creationId xmlns:a16="http://schemas.microsoft.com/office/drawing/2014/main" id="{02328AC2-B6B9-CE64-0FE1-72DE1A5A99C9}"/>
              </a:ext>
            </a:extLst>
          </p:cNvPr>
          <p:cNvGrpSpPr/>
          <p:nvPr/>
        </p:nvGrpSpPr>
        <p:grpSpPr>
          <a:xfrm>
            <a:off x="241618" y="4088128"/>
            <a:ext cx="5546405" cy="1094246"/>
            <a:chOff x="2127837" y="3429000"/>
            <a:chExt cx="9172597" cy="1094246"/>
          </a:xfrm>
        </p:grpSpPr>
        <p:pic>
          <p:nvPicPr>
            <p:cNvPr id="25" name="Picture 4" descr="Goal ">
              <a:extLst>
                <a:ext uri="{FF2B5EF4-FFF2-40B4-BE49-F238E27FC236}">
                  <a16:creationId xmlns:a16="http://schemas.microsoft.com/office/drawing/2014/main" id="{891ED8AD-E3CC-5F84-B744-B50378B22956}"/>
                </a:ext>
              </a:extLst>
            </p:cNvPr>
            <p:cNvPicPr>
              <a:picLocks noChangeAspect="1" noChangeArrowheads="1"/>
            </p:cNvPicPr>
            <p:nvPr/>
          </p:nvPicPr>
          <p:blipFill>
            <a:blip r:embed="rId2">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10">
              <a:extLst>
                <a:ext uri="{FF2B5EF4-FFF2-40B4-BE49-F238E27FC236}">
                  <a16:creationId xmlns:a16="http://schemas.microsoft.com/office/drawing/2014/main" id="{853641E1-CE61-0ED1-EA19-4DC0BE2E5CF6}"/>
                </a:ext>
              </a:extLst>
            </p:cNvPr>
            <p:cNvSpPr txBox="1"/>
            <p:nvPr/>
          </p:nvSpPr>
          <p:spPr>
            <a:xfrm>
              <a:off x="2127837" y="3439872"/>
              <a:ext cx="7936327"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سيكولوجية اتخاذ القرار القيادي تحت الضغط</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65937239"/>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179041"/>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اطلب من المتدربين لعب دور قائد يتعامل مع موظف قلق أثناء الأزمة، مع التركيز على استخدام التعاطف وضبط الانفعال</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415290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192505" y="530290"/>
            <a:ext cx="11694695"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تعزيز الثبات الانفعالي والاتزان القيادي أثناء الأزمات</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4" name="رسم تخطيطي 3"/>
          <p:cNvGraphicFramePr/>
          <p:nvPr>
            <p:extLst>
              <p:ext uri="{D42A27DB-BD31-4B8C-83A1-F6EECF244321}">
                <p14:modId xmlns:p14="http://schemas.microsoft.com/office/powerpoint/2010/main" val="1203282921"/>
              </p:ext>
            </p:extLst>
          </p:nvPr>
        </p:nvGraphicFramePr>
        <p:xfrm>
          <a:off x="2032000" y="1439333"/>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991813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invX="1"/>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192505" y="530290"/>
            <a:ext cx="11694695"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طرق التعزيز</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4" name="رسم تخطيطي 3"/>
          <p:cNvGraphicFramePr/>
          <p:nvPr>
            <p:extLst>
              <p:ext uri="{D42A27DB-BD31-4B8C-83A1-F6EECF244321}">
                <p14:modId xmlns:p14="http://schemas.microsoft.com/office/powerpoint/2010/main" val="3396028845"/>
              </p:ext>
            </p:extLst>
          </p:nvPr>
        </p:nvGraphicFramePr>
        <p:xfrm>
          <a:off x="613954" y="1435753"/>
          <a:ext cx="11093115" cy="4980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3724465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C47FF-E68D-48FE-3C10-F88F181C8AF2}"/>
              </a:ext>
            </a:extLst>
          </p:cNvPr>
          <p:cNvSpPr txBox="1"/>
          <p:nvPr/>
        </p:nvSpPr>
        <p:spPr>
          <a:xfrm>
            <a:off x="890337" y="2276871"/>
            <a:ext cx="10749775" cy="1559979"/>
          </a:xfrm>
          <a:prstGeom prst="rect">
            <a:avLst/>
          </a:prstGeom>
          <a:noFill/>
        </p:spPr>
        <p:txBody>
          <a:bodyPr wrap="square">
            <a:spAutoFit/>
          </a:bodyPr>
          <a:lstStyle/>
          <a:p>
            <a:pPr marL="457200" indent="-457200" algn="just" rtl="1">
              <a:lnSpc>
                <a:spcPct val="115000"/>
              </a:lnSpc>
              <a:buFont typeface="Wingdings" panose="05000000000000000000" pitchFamily="2" charset="2"/>
              <a:buChar char="q"/>
            </a:pPr>
            <a:r>
              <a:rPr lang="ar-SA" sz="2800" b="1" dirty="0">
                <a:solidFill>
                  <a:srgbClr val="168489"/>
                </a:solidFill>
              </a:rPr>
              <a:t>الثبات الانفعالي </a:t>
            </a:r>
            <a:r>
              <a:rPr lang="ar-SA" sz="2800" dirty="0"/>
              <a:t>هو قدرة القائد على التحكم في مشاعره وعدم الانهيار تحت الضغط، وهو شرط أساسي للاتزان القيادي. القائد المتزن يظهر هدوء داخليًا ينعكس على الفريق ويعزز الثقة في قدرته على إدارة الأزمة</a:t>
            </a:r>
            <a:endParaRPr lang="ar-SA" sz="28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12" name="Rectangle 11">
            <a:extLst>
              <a:ext uri="{FF2B5EF4-FFF2-40B4-BE49-F238E27FC236}">
                <a16:creationId xmlns:a16="http://schemas.microsoft.com/office/drawing/2014/main" id="{2F9A6526-D61A-507A-FEB0-53F31BFD7E9E}"/>
              </a:ext>
            </a:extLst>
          </p:cNvPr>
          <p:cNvSpPr/>
          <p:nvPr/>
        </p:nvSpPr>
        <p:spPr>
          <a:xfrm>
            <a:off x="-5924715"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
        <p:nvSpPr>
          <p:cNvPr id="13" name="Rectangle 12">
            <a:extLst>
              <a:ext uri="{FF2B5EF4-FFF2-40B4-BE49-F238E27FC236}">
                <a16:creationId xmlns:a16="http://schemas.microsoft.com/office/drawing/2014/main" id="{DAF10760-6431-C03F-6E6A-4EF5A4DF6C44}"/>
              </a:ext>
            </a:extLst>
          </p:cNvPr>
          <p:cNvSpPr/>
          <p:nvPr/>
        </p:nvSpPr>
        <p:spPr>
          <a:xfrm>
            <a:off x="21845239"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Tree>
    <p:extLst>
      <p:ext uri="{BB962C8B-B14F-4D97-AF65-F5344CB8AC3E}">
        <p14:creationId xmlns:p14="http://schemas.microsoft.com/office/powerpoint/2010/main" val="81451658"/>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179041"/>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اطلب من المتدربين محاكاة مؤتمر صحفي قصير يشرح الأزمة للجمهور، مع التركيز على لغة الجسد ونبرة الصوت الهادئة.</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860332"/>
      </p:ext>
    </p:extLst>
  </p:cSld>
  <p:clrMapOvr>
    <a:masterClrMapping/>
  </p:clrMapOvr>
  <p:transition spd="slow">
    <p:randomBar dir="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E1DB3-C2BE-EE9C-53BB-EDF2B0EABD58}"/>
              </a:ext>
            </a:extLst>
          </p:cNvPr>
          <p:cNvSpPr txBox="1"/>
          <p:nvPr/>
        </p:nvSpPr>
        <p:spPr>
          <a:xfrm>
            <a:off x="4811956" y="1888360"/>
            <a:ext cx="2428903" cy="646331"/>
          </a:xfrm>
          <a:prstGeom prst="rect">
            <a:avLst/>
          </a:prstGeom>
          <a:noFill/>
        </p:spPr>
        <p:txBody>
          <a:bodyPr wrap="square" rtlCol="0">
            <a:spAutoFit/>
          </a:bodyPr>
          <a:lstStyle/>
          <a:p>
            <a:pPr algn="ctr" rtl="1"/>
            <a:r>
              <a:rPr lang="ar-SY" sz="36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1">
            <a:extLst>
              <a:ext uri="{FF2B5EF4-FFF2-40B4-BE49-F238E27FC236}">
                <a16:creationId xmlns:a16="http://schemas.microsoft.com/office/drawing/2014/main" id="{53BE1DB3-C2BE-EE9C-53BB-EDF2B0EABD58}"/>
              </a:ext>
            </a:extLst>
          </p:cNvPr>
          <p:cNvSpPr txBox="1"/>
          <p:nvPr/>
        </p:nvSpPr>
        <p:spPr>
          <a:xfrm>
            <a:off x="2692192" y="4204096"/>
            <a:ext cx="6668429" cy="646331"/>
          </a:xfrm>
          <a:prstGeom prst="rect">
            <a:avLst/>
          </a:prstGeom>
          <a:noFill/>
        </p:spPr>
        <p:txBody>
          <a:bodyPr wrap="square" rtlCol="0">
            <a:spAutoFit/>
          </a:bodyPr>
          <a:lstStyle/>
          <a:p>
            <a:pPr algn="ctr" rtl="1"/>
            <a:r>
              <a:rPr lang="ar-SA" sz="3600" b="1" dirty="0"/>
              <a:t>استراتيجيات التكيف وصناعة القرار الرشيق</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Tree>
    <p:extLst>
      <p:ext uri="{BB962C8B-B14F-4D97-AF65-F5344CB8AC3E}">
        <p14:creationId xmlns:p14="http://schemas.microsoft.com/office/powerpoint/2010/main" val="8666002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E1DB3-C2BE-EE9C-53BB-EDF2B0EABD58}"/>
              </a:ext>
            </a:extLst>
          </p:cNvPr>
          <p:cNvSpPr txBox="1"/>
          <p:nvPr/>
        </p:nvSpPr>
        <p:spPr>
          <a:xfrm>
            <a:off x="9763097" y="1821453"/>
            <a:ext cx="2428903" cy="646331"/>
          </a:xfrm>
          <a:prstGeom prst="rect">
            <a:avLst/>
          </a:prstGeom>
          <a:noFill/>
        </p:spPr>
        <p:txBody>
          <a:bodyPr wrap="square" rtlCol="0">
            <a:spAutoFit/>
          </a:bodyPr>
          <a:lstStyle/>
          <a:p>
            <a:pPr algn="ctr" rtl="1"/>
            <a:r>
              <a:rPr lang="ar-SY" sz="36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D1A24858-E89E-9400-7D72-884ED3063166}"/>
              </a:ext>
            </a:extLst>
          </p:cNvPr>
          <p:cNvSpPr txBox="1"/>
          <p:nvPr/>
        </p:nvSpPr>
        <p:spPr>
          <a:xfrm>
            <a:off x="2295939" y="1647825"/>
            <a:ext cx="7374835" cy="773225"/>
          </a:xfrm>
          <a:prstGeom prst="rect">
            <a:avLst/>
          </a:prstGeom>
          <a:noFill/>
        </p:spPr>
        <p:txBody>
          <a:bodyPr wrap="square" rtlCol="0">
            <a:spAutoFit/>
          </a:bodyPr>
          <a:lstStyle/>
          <a:p>
            <a:pPr algn="ctr">
              <a:lnSpc>
                <a:spcPct val="115000"/>
              </a:lnSpc>
            </a:pPr>
            <a:r>
              <a:rPr lang="ar-SA" sz="4000" b="1" dirty="0"/>
              <a:t>استراتيجيات التكيف وصناعة القرار الرشيق</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nvGrpSpPr>
          <p:cNvPr id="4" name="Group 3">
            <a:extLst>
              <a:ext uri="{FF2B5EF4-FFF2-40B4-BE49-F238E27FC236}">
                <a16:creationId xmlns:a16="http://schemas.microsoft.com/office/drawing/2014/main" id="{4F67F16A-0D5F-F127-8FEC-7B493E3B33C3}"/>
              </a:ext>
            </a:extLst>
          </p:cNvPr>
          <p:cNvGrpSpPr/>
          <p:nvPr/>
        </p:nvGrpSpPr>
        <p:grpSpPr>
          <a:xfrm>
            <a:off x="6110866" y="3257551"/>
            <a:ext cx="5546405" cy="1094246"/>
            <a:chOff x="2931723" y="3429000"/>
            <a:chExt cx="8368711" cy="1094246"/>
          </a:xfrm>
        </p:grpSpPr>
        <p:pic>
          <p:nvPicPr>
            <p:cNvPr id="7"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DF610E3-0F00-76BA-099F-BC606499AF45}"/>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التكيف التنظيمي في بيئات الأزمات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4" name="Group 13">
            <a:extLst>
              <a:ext uri="{FF2B5EF4-FFF2-40B4-BE49-F238E27FC236}">
                <a16:creationId xmlns:a16="http://schemas.microsoft.com/office/drawing/2014/main" id="{15C29DD0-2188-9213-14D7-B445EA95C80D}"/>
              </a:ext>
            </a:extLst>
          </p:cNvPr>
          <p:cNvGrpSpPr/>
          <p:nvPr/>
        </p:nvGrpSpPr>
        <p:grpSpPr>
          <a:xfrm>
            <a:off x="6110866" y="4360602"/>
            <a:ext cx="5546405" cy="1094246"/>
            <a:chOff x="2931723" y="3429000"/>
            <a:chExt cx="8368711" cy="1094246"/>
          </a:xfrm>
        </p:grpSpPr>
        <p:pic>
          <p:nvPicPr>
            <p:cNvPr id="17" name="Picture 4" descr="Goal ">
              <a:extLst>
                <a:ext uri="{FF2B5EF4-FFF2-40B4-BE49-F238E27FC236}">
                  <a16:creationId xmlns:a16="http://schemas.microsoft.com/office/drawing/2014/main" id="{A1CC7FA5-F3C2-DE1E-F243-AB4FAE2FBA5B}"/>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D852D3B-EF34-6E70-56D7-14CA8B59889F}"/>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التخطيط بالسيناريوهات كأداة استباقية لإدارة المخاطر</a:t>
              </a:r>
            </a:p>
          </p:txBody>
        </p:sp>
      </p:grpSp>
      <p:grpSp>
        <p:nvGrpSpPr>
          <p:cNvPr id="19" name="Group 18">
            <a:extLst>
              <a:ext uri="{FF2B5EF4-FFF2-40B4-BE49-F238E27FC236}">
                <a16:creationId xmlns:a16="http://schemas.microsoft.com/office/drawing/2014/main" id="{EC1D3705-0ED9-234E-D6EC-9CD5B7CB3589}"/>
              </a:ext>
            </a:extLst>
          </p:cNvPr>
          <p:cNvGrpSpPr/>
          <p:nvPr/>
        </p:nvGrpSpPr>
        <p:grpSpPr>
          <a:xfrm>
            <a:off x="6110866" y="5380470"/>
            <a:ext cx="5546405" cy="1078087"/>
            <a:chOff x="2931723" y="3429000"/>
            <a:chExt cx="8368711" cy="1078087"/>
          </a:xfrm>
        </p:grpSpPr>
        <p:pic>
          <p:nvPicPr>
            <p:cNvPr id="22" name="Picture 4" descr="Goal ">
              <a:extLst>
                <a:ext uri="{FF2B5EF4-FFF2-40B4-BE49-F238E27FC236}">
                  <a16:creationId xmlns:a16="http://schemas.microsoft.com/office/drawing/2014/main" id="{64837624-92AD-FE71-5028-3146F76C6C09}"/>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DEF6517-D843-0B68-C59D-DD69EC2393C6}"/>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التعامل مع حالة عدم اليقين والغموض المؤسسي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8" name="Group 3">
            <a:extLst>
              <a:ext uri="{FF2B5EF4-FFF2-40B4-BE49-F238E27FC236}">
                <a16:creationId xmlns:a16="http://schemas.microsoft.com/office/drawing/2014/main" id="{4F67F16A-0D5F-F127-8FEC-7B493E3B33C3}"/>
              </a:ext>
            </a:extLst>
          </p:cNvPr>
          <p:cNvGrpSpPr/>
          <p:nvPr/>
        </p:nvGrpSpPr>
        <p:grpSpPr>
          <a:xfrm>
            <a:off x="241619" y="3268978"/>
            <a:ext cx="5546405" cy="1078087"/>
            <a:chOff x="2931723" y="3429000"/>
            <a:chExt cx="8368711" cy="1078087"/>
          </a:xfrm>
        </p:grpSpPr>
        <p:pic>
          <p:nvPicPr>
            <p:cNvPr id="20"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5">
              <a:extLst>
                <a:ext uri="{FF2B5EF4-FFF2-40B4-BE49-F238E27FC236}">
                  <a16:creationId xmlns:a16="http://schemas.microsoft.com/office/drawing/2014/main" id="{6DF610E3-0F00-76BA-099F-BC606499AF45}"/>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تحليل المعطيات المتاحة في وقت الأزمات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4" name="Group 8">
            <a:extLst>
              <a:ext uri="{FF2B5EF4-FFF2-40B4-BE49-F238E27FC236}">
                <a16:creationId xmlns:a16="http://schemas.microsoft.com/office/drawing/2014/main" id="{02328AC2-B6B9-CE64-0FE1-72DE1A5A99C9}"/>
              </a:ext>
            </a:extLst>
          </p:cNvPr>
          <p:cNvGrpSpPr/>
          <p:nvPr/>
        </p:nvGrpSpPr>
        <p:grpSpPr>
          <a:xfrm>
            <a:off x="241619" y="4286224"/>
            <a:ext cx="5546405" cy="1094246"/>
            <a:chOff x="2127837" y="3429000"/>
            <a:chExt cx="9172597" cy="1094246"/>
          </a:xfrm>
        </p:grpSpPr>
        <p:pic>
          <p:nvPicPr>
            <p:cNvPr id="25" name="Picture 4" descr="Goal ">
              <a:extLst>
                <a:ext uri="{FF2B5EF4-FFF2-40B4-BE49-F238E27FC236}">
                  <a16:creationId xmlns:a16="http://schemas.microsoft.com/office/drawing/2014/main" id="{891ED8AD-E3CC-5F84-B744-B50378B22956}"/>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10">
              <a:extLst>
                <a:ext uri="{FF2B5EF4-FFF2-40B4-BE49-F238E27FC236}">
                  <a16:creationId xmlns:a16="http://schemas.microsoft.com/office/drawing/2014/main" id="{853641E1-CE61-0ED1-EA19-4DC0BE2E5CF6}"/>
                </a:ext>
              </a:extLst>
            </p:cNvPr>
            <p:cNvSpPr txBox="1"/>
            <p:nvPr/>
          </p:nvSpPr>
          <p:spPr>
            <a:xfrm>
              <a:off x="2127837" y="3439872"/>
              <a:ext cx="7936327"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استخدام أدوات التحليل السريع لتقييم الموقف واتخاذ القرار</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5695265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2779494" y="329568"/>
            <a:ext cx="7278906"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التكيف التنظيمي في بيئات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87725" y="1181267"/>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907749"/>
          </a:xfrm>
          <a:prstGeom prst="rect">
            <a:avLst/>
          </a:prstGeom>
          <a:noFill/>
        </p:spPr>
        <p:txBody>
          <a:bodyPr wrap="square">
            <a:spAutoFit/>
          </a:bodyPr>
          <a:lstStyle/>
          <a:p>
            <a:pPr algn="just" rtl="1">
              <a:lnSpc>
                <a:spcPct val="115000"/>
              </a:lnSpc>
              <a:spcAft>
                <a:spcPts val="800"/>
              </a:spcAft>
            </a:pPr>
            <a:r>
              <a:rPr lang="ar-SY" sz="2400" dirty="0">
                <a:cs typeface="+mj-cs"/>
              </a:rPr>
              <a:t>التكيف التنظيمي هو قدرة المؤسسة على تعديل هياكلها، سياساتها، وعملياتها بسرعة لمواجهة الظروف الطارئة. يشمل إعادة توزيع الموارد، تعديل الأدوار، وتغيير الاستراتيجيات بما يتناسب مع الواقع الجديد</a:t>
            </a:r>
            <a:endParaRPr lang="en-US" sz="2400" kern="100" dirty="0">
              <a:effectLst/>
              <a:latin typeface="Times New Roman" panose="02020603050405020304" pitchFamily="18" charset="0"/>
              <a:ea typeface="Calibri" panose="020F0502020204030204" pitchFamily="34" charset="0"/>
              <a:cs typeface="+mj-cs"/>
            </a:endParaRPr>
          </a:p>
        </p:txBody>
      </p:sp>
      <p:graphicFrame>
        <p:nvGraphicFramePr>
          <p:cNvPr id="6" name="رسم تخطيطي 5"/>
          <p:cNvGraphicFramePr/>
          <p:nvPr>
            <p:extLst>
              <p:ext uri="{D42A27DB-BD31-4B8C-83A1-F6EECF244321}">
                <p14:modId xmlns:p14="http://schemas.microsoft.com/office/powerpoint/2010/main" val="40959311"/>
              </p:ext>
            </p:extLst>
          </p:nvPr>
        </p:nvGraphicFramePr>
        <p:xfrm>
          <a:off x="700458" y="3201532"/>
          <a:ext cx="9826293" cy="3407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426638" y="2872211"/>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634527969"/>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Graphic spid="6" grpId="0">
        <p:bldAsOne/>
      </p:bldGraphic>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
            <a:extLst>
              <a:ext uri="{FF2B5EF4-FFF2-40B4-BE49-F238E27FC236}">
                <a16:creationId xmlns:a16="http://schemas.microsoft.com/office/drawing/2014/main" id="{8FCA5EFD-B8F1-8815-E242-A808F8DC3960}"/>
              </a:ext>
            </a:extLst>
          </p:cNvPr>
          <p:cNvSpPr txBox="1"/>
          <p:nvPr/>
        </p:nvSpPr>
        <p:spPr>
          <a:xfrm>
            <a:off x="7582830" y="812147"/>
            <a:ext cx="3836018" cy="658642"/>
          </a:xfrm>
          <a:prstGeom prst="rect">
            <a:avLst/>
          </a:prstGeom>
          <a:noFill/>
        </p:spPr>
        <p:txBody>
          <a:bodyPr wrap="square">
            <a:spAutoFit/>
          </a:bodyPr>
          <a:lstStyle/>
          <a:p>
            <a:pPr algn="ctr" rtl="1">
              <a:lnSpc>
                <a:spcPct val="115000"/>
              </a:lnSpc>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أمثلة تطبيقية</a:t>
            </a:r>
            <a:endParaRPr lang="en-US" sz="36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51" name="TextBox 1">
            <a:extLst>
              <a:ext uri="{FF2B5EF4-FFF2-40B4-BE49-F238E27FC236}">
                <a16:creationId xmlns:a16="http://schemas.microsoft.com/office/drawing/2014/main" id="{8FCA5EFD-B8F1-8815-E242-A808F8DC3960}"/>
              </a:ext>
            </a:extLst>
          </p:cNvPr>
          <p:cNvSpPr txBox="1"/>
          <p:nvPr/>
        </p:nvSpPr>
        <p:spPr>
          <a:xfrm>
            <a:off x="847493" y="1470789"/>
            <a:ext cx="10571354" cy="1051955"/>
          </a:xfrm>
          <a:prstGeom prst="rect">
            <a:avLst/>
          </a:prstGeom>
          <a:noFill/>
        </p:spPr>
        <p:txBody>
          <a:bodyPr wrap="square">
            <a:spAutoFit/>
          </a:bodyPr>
          <a:lstStyle/>
          <a:p>
            <a:pPr algn="just" rtl="1">
              <a:lnSpc>
                <a:spcPct val="115000"/>
              </a:lnSpc>
            </a:pPr>
            <a:r>
              <a:rPr lang="ar-SY" sz="2800" dirty="0">
                <a:cs typeface="+mj-cs"/>
              </a:rPr>
              <a:t>مؤسسة تعرضت لانقطاع في سلاسل التوريد، فقامت بتغيير الموردين بسرعة وتبني حلول رقمية بديلة لضمان استمرار الإنتاج</a:t>
            </a:r>
            <a:endParaRPr lang="en-US" sz="2800" dirty="0">
              <a:cs typeface="+mj-cs"/>
            </a:endParaRPr>
          </a:p>
        </p:txBody>
      </p:sp>
      <p:sp>
        <p:nvSpPr>
          <p:cNvPr id="5" name="TextBox 1">
            <a:extLst>
              <a:ext uri="{FF2B5EF4-FFF2-40B4-BE49-F238E27FC236}">
                <a16:creationId xmlns:a16="http://schemas.microsoft.com/office/drawing/2014/main" id="{8FCA5EFD-B8F1-8815-E242-A808F8DC3960}"/>
              </a:ext>
            </a:extLst>
          </p:cNvPr>
          <p:cNvSpPr txBox="1"/>
          <p:nvPr/>
        </p:nvSpPr>
        <p:spPr>
          <a:xfrm>
            <a:off x="847493" y="3162919"/>
            <a:ext cx="10571354" cy="2538515"/>
          </a:xfrm>
          <a:prstGeom prst="rect">
            <a:avLst/>
          </a:prstGeom>
          <a:noFill/>
        </p:spPr>
        <p:txBody>
          <a:bodyPr wrap="square">
            <a:spAutoFit/>
          </a:bodyPr>
          <a:lstStyle/>
          <a:p>
            <a:pPr algn="just" rtl="1">
              <a:lnSpc>
                <a:spcPct val="115000"/>
              </a:lnSpc>
            </a:pPr>
            <a:r>
              <a:rPr lang="ar-SY" sz="2800" b="1" dirty="0">
                <a:solidFill>
                  <a:srgbClr val="168489"/>
                </a:solidFill>
                <a:cs typeface="+mj-cs"/>
              </a:rPr>
              <a:t>          </a:t>
            </a:r>
            <a:r>
              <a:rPr lang="ar-SY" sz="2800" b="1" u="sng" dirty="0">
                <a:solidFill>
                  <a:srgbClr val="168489"/>
                </a:solidFill>
                <a:cs typeface="+mj-cs"/>
              </a:rPr>
              <a:t>التكيف التنظيمي </a:t>
            </a:r>
          </a:p>
          <a:p>
            <a:pPr algn="just" rtl="1">
              <a:lnSpc>
                <a:spcPct val="115000"/>
              </a:lnSpc>
            </a:pPr>
            <a:endParaRPr lang="ar-SY" sz="2800" b="1" u="sng" dirty="0">
              <a:solidFill>
                <a:srgbClr val="168489"/>
              </a:solidFill>
              <a:cs typeface="+mj-cs"/>
            </a:endParaRPr>
          </a:p>
          <a:p>
            <a:pPr algn="just" rtl="1">
              <a:lnSpc>
                <a:spcPct val="115000"/>
              </a:lnSpc>
            </a:pPr>
            <a:r>
              <a:rPr lang="ar-SY" sz="2800" dirty="0">
                <a:cs typeface="+mj-cs"/>
              </a:rPr>
              <a:t>هو قدرة المؤسسة على إعادة هيكلة أنظمتها وعملياتها بما يتناسب مع الظروف الطارئة، ويُعد من أهم عوامل البقاء في بيئات الأزمات. فالمؤسسات المرنة تستطيع تعديل استراتيجياتها بسرعة لمواجهة التحديات المفاجئة.</a:t>
            </a:r>
            <a:endParaRPr lang="en-US" sz="2800" dirty="0">
              <a:cs typeface="+mj-cs"/>
            </a:endParaRPr>
          </a:p>
        </p:txBody>
      </p:sp>
      <p:grpSp>
        <p:nvGrpSpPr>
          <p:cNvPr id="6" name="Group 23"/>
          <p:cNvGrpSpPr/>
          <p:nvPr/>
        </p:nvGrpSpPr>
        <p:grpSpPr>
          <a:xfrm>
            <a:off x="10682882" y="798372"/>
            <a:ext cx="735965" cy="661670"/>
            <a:chOff x="0" y="0"/>
            <a:chExt cx="1080120" cy="970922"/>
          </a:xfrm>
        </p:grpSpPr>
        <p:pic>
          <p:nvPicPr>
            <p:cNvPr id="7" name="Picture 388507661" descr="Referenc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grpSp>
        <p:nvGrpSpPr>
          <p:cNvPr id="9" name="Group 24"/>
          <p:cNvGrpSpPr/>
          <p:nvPr/>
        </p:nvGrpSpPr>
        <p:grpSpPr>
          <a:xfrm>
            <a:off x="10714021" y="3181386"/>
            <a:ext cx="784860" cy="638175"/>
            <a:chOff x="0" y="0"/>
            <a:chExt cx="1151248" cy="936104"/>
          </a:xfrm>
        </p:grpSpPr>
        <p:pic>
          <p:nvPicPr>
            <p:cNvPr id="10" name="Picture 388507670" descr="Problem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44" y="0"/>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Rounded Corners 388507671"/>
            <p:cNvSpPr/>
            <p:nvPr/>
          </p:nvSpPr>
          <p:spPr>
            <a:xfrm>
              <a:off x="0" y="0"/>
              <a:ext cx="91401"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1533556836"/>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التخطيط بالسيناريوهات كأداة استباقية لإدارة المخاطر</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87725" y="1181267"/>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907749"/>
          </a:xfrm>
          <a:prstGeom prst="rect">
            <a:avLst/>
          </a:prstGeom>
          <a:noFill/>
        </p:spPr>
        <p:txBody>
          <a:bodyPr wrap="square">
            <a:spAutoFit/>
          </a:bodyPr>
          <a:lstStyle/>
          <a:p>
            <a:pPr algn="just" rtl="1">
              <a:lnSpc>
                <a:spcPct val="115000"/>
              </a:lnSpc>
              <a:spcAft>
                <a:spcPts val="800"/>
              </a:spcAft>
            </a:pPr>
            <a:r>
              <a:rPr lang="ar-SY" sz="2400" dirty="0">
                <a:cs typeface="+mj-cs"/>
              </a:rPr>
              <a:t>التخطيط بالسيناريوهات هو أسلوب إداري يقوم على تصور مجموعة من الاحتمالات المستقبلية (أفضل حالة، أسوأ حالة، الحالة المتوقعة)، ووضع خطط بديلة للتعامل معها.</a:t>
            </a:r>
            <a:endParaRPr lang="en-US" sz="2400" kern="100" dirty="0">
              <a:effectLst/>
              <a:latin typeface="Times New Roman" panose="02020603050405020304" pitchFamily="18" charset="0"/>
              <a:ea typeface="Calibri" panose="020F0502020204030204" pitchFamily="34" charset="0"/>
              <a:cs typeface="+mj-cs"/>
            </a:endParaRPr>
          </a:p>
        </p:txBody>
      </p:sp>
      <p:graphicFrame>
        <p:nvGraphicFramePr>
          <p:cNvPr id="6" name="رسم تخطيطي 5"/>
          <p:cNvGraphicFramePr/>
          <p:nvPr>
            <p:extLst>
              <p:ext uri="{D42A27DB-BD31-4B8C-83A1-F6EECF244321}">
                <p14:modId xmlns:p14="http://schemas.microsoft.com/office/powerpoint/2010/main" val="4081773016"/>
              </p:ext>
            </p:extLst>
          </p:nvPr>
        </p:nvGraphicFramePr>
        <p:xfrm>
          <a:off x="700458" y="3201532"/>
          <a:ext cx="9826293" cy="34071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426638" y="2872211"/>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9350664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Graphic spid="6" grpId="0">
        <p:bldAsOne/>
      </p:bldGraphic>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52811" y="329568"/>
            <a:ext cx="931936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الأزمات المؤسسية وخصائصها ومراحل تطورها</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426638" y="1814590"/>
            <a:ext cx="7987851"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مقدمة</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2728551"/>
            <a:ext cx="11222076" cy="2626360"/>
          </a:xfrm>
          <a:prstGeom prst="rect">
            <a:avLst/>
          </a:prstGeom>
          <a:noFill/>
        </p:spPr>
        <p:txBody>
          <a:bodyPr wrap="square">
            <a:spAutoFit/>
          </a:bodyPr>
          <a:lstStyle/>
          <a:p>
            <a:pPr algn="just" rtl="1">
              <a:lnSpc>
                <a:spcPct val="115000"/>
              </a:lnSpc>
              <a:spcAft>
                <a:spcPts val="800"/>
              </a:spcAft>
            </a:pPr>
            <a:r>
              <a:rPr lang="ar-SY" sz="2400" dirty="0">
                <a:cs typeface="+mj-cs"/>
              </a:rPr>
              <a:t>الأزمة المؤسسية هي حدث مفاجئ يهدد استقرار المؤسسة وأدائها، وتتميز بالتعقيد والضغط الزمني، وتتطور عبر مراحل من الإنذار المبكر إلى الانفجار ثم الاحتواء. تصنيفها يشمل أزمات دورية أو فجائية، سطحية أو عميقة، قصيرة أو طويلة الأمد، وتؤثر بشكل مباشر على الأداء والسمعة. الإدارة الوقائية تركز على الاستعداد، إدارة الطوارئ على الاستجابة السريعة، أما إدارة الأزمات فهي عملية شاملة للتعامل مع الموقف. الأبعاد النفسية والتنظيمية للأزمة تشمل التوتر والارتباك، بينما اتخاذ القرار القيادي تحت الضغط يتطلب وضوح الرؤية والقدرة على الموازنة بين المخاطر والفرص.</a:t>
            </a:r>
            <a:endParaRPr lang="en-US" sz="2400" kern="100" dirty="0">
              <a:effectLst/>
              <a:latin typeface="Times New Roman" panose="02020603050405020304" pitchFamily="18" charset="0"/>
              <a:ea typeface="Calibri" panose="020F0502020204030204" pitchFamily="34" charset="0"/>
              <a:cs typeface="+mj-cs"/>
            </a:endParaRPr>
          </a:p>
        </p:txBody>
      </p:sp>
      <p:grpSp>
        <p:nvGrpSpPr>
          <p:cNvPr id="5" name="Group 19"/>
          <p:cNvGrpSpPr/>
          <p:nvPr/>
        </p:nvGrpSpPr>
        <p:grpSpPr>
          <a:xfrm>
            <a:off x="10672174" y="1785930"/>
            <a:ext cx="742315" cy="638175"/>
            <a:chOff x="0" y="0"/>
            <a:chExt cx="1089850" cy="936104"/>
          </a:xfrm>
        </p:grpSpPr>
        <p:pic>
          <p:nvPicPr>
            <p:cNvPr id="6" name="Picture 388507649" descr="Light bulb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46" y="0"/>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50"/>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260189742"/>
      </p:ext>
    </p:extLst>
  </p:cSld>
  <p:clrMapOvr>
    <a:masterClrMapping/>
  </p:clrMapOvr>
  <p:transition spd="slow" advClick="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التطبيق</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3564655808"/>
              </p:ext>
            </p:extLst>
          </p:nvPr>
        </p:nvGraphicFramePr>
        <p:xfrm>
          <a:off x="1259763" y="1628077"/>
          <a:ext cx="9230732" cy="48396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69223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447196643"/>
              </p:ext>
            </p:extLst>
          </p:nvPr>
        </p:nvGraphicFramePr>
        <p:xfrm>
          <a:off x="1148250" y="1330509"/>
          <a:ext cx="10337505" cy="3189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1">
            <a:extLst>
              <a:ext uri="{FF2B5EF4-FFF2-40B4-BE49-F238E27FC236}">
                <a16:creationId xmlns:a16="http://schemas.microsoft.com/office/drawing/2014/main" id="{C913CCE9-E106-F8C9-EC47-7357440AEDCA}"/>
              </a:ext>
            </a:extLst>
          </p:cNvPr>
          <p:cNvSpPr txBox="1"/>
          <p:nvPr/>
        </p:nvSpPr>
        <p:spPr>
          <a:xfrm>
            <a:off x="936702" y="4254797"/>
            <a:ext cx="10638264" cy="1745863"/>
          </a:xfrm>
          <a:prstGeom prst="rect">
            <a:avLst/>
          </a:prstGeom>
          <a:noFill/>
        </p:spPr>
        <p:txBody>
          <a:bodyPr wrap="square">
            <a:spAutoFit/>
          </a:bodyPr>
          <a:lstStyle/>
          <a:p>
            <a:pPr algn="just" rtl="1">
              <a:lnSpc>
                <a:spcPct val="115000"/>
              </a:lnSpc>
            </a:pPr>
            <a:r>
              <a:rPr lang="ar-SA" sz="3200" b="1" dirty="0">
                <a:solidFill>
                  <a:srgbClr val="168489"/>
                </a:solidFill>
                <a:cs typeface="+mj-cs"/>
              </a:rPr>
              <a:t>التخطيط بالسيناريوهات </a:t>
            </a:r>
            <a:r>
              <a:rPr lang="ar-SA" sz="3200" dirty="0">
                <a:cs typeface="+mj-cs"/>
              </a:rPr>
              <a:t>هو أسلوب إداري يقوم على تصور مجموعة من الاحتمالات المستقبلية، ووضع خطط بديلة للتعامل معها. هذه الأداة الاستباقية تمنح القادة القدرة على مواجهة المجهول وتقليل أثر المفاجآت</a:t>
            </a:r>
            <a:endParaRPr lang="ar-SA" sz="3200" b="1" dirty="0">
              <a:solidFill>
                <a:srgbClr val="168489"/>
              </a:solidFill>
              <a:effectLst/>
              <a:latin typeface="Adobe Arabic" panose="02040503050201020203" pitchFamily="18" charset="-78"/>
              <a:ea typeface="Calibri" panose="020F0502020204030204" pitchFamily="34" charset="0"/>
              <a:cs typeface="+mj-cs"/>
            </a:endParaRPr>
          </a:p>
        </p:txBody>
      </p:sp>
      <p:grpSp>
        <p:nvGrpSpPr>
          <p:cNvPr id="5" name="Group 23"/>
          <p:cNvGrpSpPr/>
          <p:nvPr/>
        </p:nvGrpSpPr>
        <p:grpSpPr>
          <a:xfrm>
            <a:off x="10679159" y="500140"/>
            <a:ext cx="895807" cy="860518"/>
            <a:chOff x="0" y="0"/>
            <a:chExt cx="1080120" cy="970922"/>
          </a:xfrm>
        </p:grpSpPr>
        <p:pic>
          <p:nvPicPr>
            <p:cNvPr id="7" name="Picture 388507661" descr="Reference "/>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3405078233"/>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التعامل مع حالة عدم اليقين والغموض المؤسسي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87725" y="1181267"/>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83017"/>
          </a:xfrm>
          <a:prstGeom prst="rect">
            <a:avLst/>
          </a:prstGeom>
          <a:noFill/>
        </p:spPr>
        <p:txBody>
          <a:bodyPr wrap="square">
            <a:spAutoFit/>
          </a:bodyPr>
          <a:lstStyle/>
          <a:p>
            <a:pPr algn="just" rtl="1">
              <a:lnSpc>
                <a:spcPct val="115000"/>
              </a:lnSpc>
              <a:spcAft>
                <a:spcPts val="800"/>
              </a:spcAft>
            </a:pPr>
            <a:r>
              <a:rPr lang="ar-SY" sz="2400" dirty="0">
                <a:cs typeface="+mj-cs"/>
              </a:rPr>
              <a:t>الأزمات غالبًا ما تتسم بالغموض ونقص المعلومات، مما يخلق حالة من عدم اليقين داخل المؤسسة.</a:t>
            </a:r>
            <a:endParaRPr lang="en-US" sz="2400" kern="100" dirty="0">
              <a:effectLst/>
              <a:latin typeface="Times New Roman" panose="02020603050405020304" pitchFamily="18" charset="0"/>
              <a:ea typeface="Calibri" panose="020F0502020204030204" pitchFamily="34" charset="0"/>
              <a:cs typeface="+mj-cs"/>
            </a:endParaRPr>
          </a:p>
        </p:txBody>
      </p:sp>
      <p:graphicFrame>
        <p:nvGraphicFramePr>
          <p:cNvPr id="6" name="رسم تخطيطي 5"/>
          <p:cNvGraphicFramePr/>
          <p:nvPr>
            <p:extLst>
              <p:ext uri="{D42A27DB-BD31-4B8C-83A1-F6EECF244321}">
                <p14:modId xmlns:p14="http://schemas.microsoft.com/office/powerpoint/2010/main" val="221695800"/>
              </p:ext>
            </p:extLst>
          </p:nvPr>
        </p:nvGraphicFramePr>
        <p:xfrm>
          <a:off x="700458" y="2897543"/>
          <a:ext cx="9826293" cy="3407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426638" y="2240194"/>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طرق التعامل</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92254802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1"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Graphic spid="6" grpId="0">
        <p:bldAsOne/>
      </p:bldGraphic>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القائد</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565377044"/>
              </p:ext>
            </p:extLst>
          </p:nvPr>
        </p:nvGraphicFramePr>
        <p:xfrm>
          <a:off x="646770" y="1628078"/>
          <a:ext cx="11218127" cy="2564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71447856"/>
      </p:ext>
    </p:extLst>
  </p:cSld>
  <p:clrMapOvr>
    <a:masterClrMapping/>
  </p:clrMapOvr>
  <p:transition spd="slow">
    <p:cover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تحليل المعطيات المتاحة في وقت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65422" y="1186348"/>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83017"/>
          </a:xfrm>
          <a:prstGeom prst="rect">
            <a:avLst/>
          </a:prstGeom>
          <a:noFill/>
        </p:spPr>
        <p:txBody>
          <a:bodyPr wrap="square">
            <a:spAutoFit/>
          </a:bodyPr>
          <a:lstStyle/>
          <a:p>
            <a:pPr algn="just" rtl="1">
              <a:lnSpc>
                <a:spcPct val="115000"/>
              </a:lnSpc>
              <a:spcAft>
                <a:spcPts val="800"/>
              </a:spcAft>
            </a:pPr>
            <a:r>
              <a:rPr lang="ar-SY" sz="2400" dirty="0">
                <a:cs typeface="+mj-cs"/>
              </a:rPr>
              <a:t>في الأزمات تكون المعلومات ناقصة أو متضاربة، لذلك يحتاج القائد إلى تحليل سريع وذكي للمعطيات المتاحة</a:t>
            </a:r>
            <a:endParaRPr lang="en-US" sz="2400" kern="100" dirty="0">
              <a:effectLst/>
              <a:latin typeface="Times New Roman" panose="02020603050405020304" pitchFamily="18" charset="0"/>
              <a:ea typeface="Calibri" panose="020F0502020204030204" pitchFamily="34" charset="0"/>
              <a:cs typeface="+mj-cs"/>
            </a:endParaRPr>
          </a:p>
        </p:txBody>
      </p:sp>
      <p:graphicFrame>
        <p:nvGraphicFramePr>
          <p:cNvPr id="6" name="رسم تخطيطي 5"/>
          <p:cNvGraphicFramePr/>
          <p:nvPr>
            <p:extLst>
              <p:ext uri="{D42A27DB-BD31-4B8C-83A1-F6EECF244321}">
                <p14:modId xmlns:p14="http://schemas.microsoft.com/office/powerpoint/2010/main" val="4043185533"/>
              </p:ext>
            </p:extLst>
          </p:nvPr>
        </p:nvGraphicFramePr>
        <p:xfrm>
          <a:off x="700458" y="2897543"/>
          <a:ext cx="10967667" cy="3407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365422" y="2208942"/>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الخطوات</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60244550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par>
                          <p:cTn id="17" fill="hold">
                            <p:stCondLst>
                              <p:cond delay="500"/>
                            </p:stCondLst>
                            <p:childTnLst>
                              <p:par>
                                <p:cTn id="18" presetID="21"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Graphic spid="6" grpId="0">
        <p:bldAsOne/>
      </p:bldGraphic>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تحليل المعطيات المتاحة في وقت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65422" y="1186348"/>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التحدي</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83017"/>
          </a:xfrm>
          <a:prstGeom prst="rect">
            <a:avLst/>
          </a:prstGeom>
          <a:noFill/>
        </p:spPr>
        <p:txBody>
          <a:bodyPr wrap="square">
            <a:spAutoFit/>
          </a:bodyPr>
          <a:lstStyle/>
          <a:p>
            <a:pPr algn="just" rtl="1">
              <a:lnSpc>
                <a:spcPct val="115000"/>
              </a:lnSpc>
              <a:spcAft>
                <a:spcPts val="800"/>
              </a:spcAft>
            </a:pPr>
            <a:r>
              <a:rPr lang="ar-SY" sz="2400" dirty="0">
                <a:cs typeface="+mj-cs"/>
              </a:rPr>
              <a:t>التعامل مع نقص البيانات أو تضاربها، واتخاذ قرارات رغم ذلك</a:t>
            </a:r>
            <a:endParaRPr lang="en-US" sz="2400" kern="100" dirty="0">
              <a:effectLst/>
              <a:latin typeface="Times New Roman" panose="02020603050405020304" pitchFamily="18" charset="0"/>
              <a:ea typeface="Calibri" panose="020F0502020204030204" pitchFamily="34" charset="0"/>
              <a:cs typeface="+mj-cs"/>
            </a:endParaRPr>
          </a:p>
        </p:txBody>
      </p:sp>
      <p:graphicFrame>
        <p:nvGraphicFramePr>
          <p:cNvPr id="6" name="رسم تخطيطي 5"/>
          <p:cNvGraphicFramePr/>
          <p:nvPr>
            <p:extLst>
              <p:ext uri="{D42A27DB-BD31-4B8C-83A1-F6EECF244321}">
                <p14:modId xmlns:p14="http://schemas.microsoft.com/office/powerpoint/2010/main" val="2845264298"/>
              </p:ext>
            </p:extLst>
          </p:nvPr>
        </p:nvGraphicFramePr>
        <p:xfrm>
          <a:off x="93832" y="2867584"/>
          <a:ext cx="10967667" cy="25219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365422" y="2208942"/>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مثال</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8" name="Group 23"/>
          <p:cNvGrpSpPr/>
          <p:nvPr/>
        </p:nvGrpSpPr>
        <p:grpSpPr>
          <a:xfrm>
            <a:off x="10939353" y="2273311"/>
            <a:ext cx="735965" cy="661670"/>
            <a:chOff x="0" y="0"/>
            <a:chExt cx="1080120" cy="970922"/>
          </a:xfrm>
        </p:grpSpPr>
        <p:pic>
          <p:nvPicPr>
            <p:cNvPr id="9" name="Picture 388507661" descr="Reference "/>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38730039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1"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Graphic spid="6" grpId="0">
        <p:bldAsOne/>
      </p:bldGraphic>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تحليل المعطيات المتاحة في وقت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1745863"/>
          </a:xfrm>
          <a:prstGeom prst="rect">
            <a:avLst/>
          </a:prstGeom>
          <a:noFill/>
        </p:spPr>
        <p:txBody>
          <a:bodyPr wrap="square">
            <a:spAutoFit/>
          </a:bodyPr>
          <a:lstStyle/>
          <a:p>
            <a:pPr marL="342900" indent="-342900" algn="just" rtl="1">
              <a:lnSpc>
                <a:spcPct val="115000"/>
              </a:lnSpc>
              <a:spcAft>
                <a:spcPts val="800"/>
              </a:spcAft>
              <a:buFont typeface="Wingdings" panose="05000000000000000000" pitchFamily="2" charset="2"/>
              <a:buChar char="q"/>
            </a:pPr>
            <a:r>
              <a:rPr lang="ar-SY" sz="3200" dirty="0">
                <a:cs typeface="+mj-cs"/>
              </a:rPr>
              <a:t>الأزمات غالبًا ما تتسم بالغموض ونقص المعلومات، مما يخلق حالة من عدم اليقين. القائد الناجح هو من يستطيع إدارة هذا الغموض عبر تعزيز الشفافية، الاعتماد على المعلومات المتاحة، وتبني أسلوب مرن في اتخاذ القرار</a:t>
            </a:r>
            <a:endParaRPr lang="en-US" sz="3200" kern="100" dirty="0">
              <a:effectLst/>
              <a:latin typeface="Times New Roman" panose="02020603050405020304" pitchFamily="18" charset="0"/>
              <a:ea typeface="Calibri" panose="020F0502020204030204" pitchFamily="34" charset="0"/>
              <a:cs typeface="+mj-cs"/>
            </a:endParaRPr>
          </a:p>
        </p:txBody>
      </p:sp>
      <p:sp>
        <p:nvSpPr>
          <p:cNvPr id="8" name="TextBox 3">
            <a:extLst>
              <a:ext uri="{FF2B5EF4-FFF2-40B4-BE49-F238E27FC236}">
                <a16:creationId xmlns:a16="http://schemas.microsoft.com/office/drawing/2014/main" id="{5461058B-1D17-7433-8EC0-096D5502FF36}"/>
              </a:ext>
            </a:extLst>
          </p:cNvPr>
          <p:cNvSpPr txBox="1"/>
          <p:nvPr/>
        </p:nvSpPr>
        <p:spPr>
          <a:xfrm>
            <a:off x="484962" y="4130430"/>
            <a:ext cx="11222076" cy="1745863"/>
          </a:xfrm>
          <a:prstGeom prst="rect">
            <a:avLst/>
          </a:prstGeom>
          <a:noFill/>
        </p:spPr>
        <p:txBody>
          <a:bodyPr wrap="square">
            <a:spAutoFit/>
          </a:bodyPr>
          <a:lstStyle/>
          <a:p>
            <a:pPr marL="342900" indent="-342900" algn="just" rtl="1">
              <a:lnSpc>
                <a:spcPct val="115000"/>
              </a:lnSpc>
              <a:spcAft>
                <a:spcPts val="800"/>
              </a:spcAft>
              <a:buFont typeface="Wingdings" panose="05000000000000000000" pitchFamily="2" charset="2"/>
              <a:buChar char="q"/>
            </a:pPr>
            <a:r>
              <a:rPr lang="ar-SY" sz="3200" dirty="0">
                <a:cs typeface="+mj-cs"/>
              </a:rPr>
              <a:t>تحليل المعطيات المتاحة أثناء الأزمات يتطلب سرعة ودقة، حيث تكون المعلومات ناقصة أو متضاربة. لذلك يعتمد القادة على أدوات التحليل الكمي والكيفي لتقدير الموقف واتخاذ قرارات رشيدة رغم محدودة البيانات</a:t>
            </a:r>
            <a:endParaRPr lang="en-US" sz="3200" kern="100" dirty="0">
              <a:effectLst/>
              <a:latin typeface="Times New Roman" panose="02020603050405020304" pitchFamily="18" charset="0"/>
              <a:ea typeface="Calibri" panose="020F0502020204030204" pitchFamily="34" charset="0"/>
              <a:cs typeface="+mj-cs"/>
            </a:endParaRPr>
          </a:p>
        </p:txBody>
      </p:sp>
    </p:spTree>
    <p:extLst>
      <p:ext uri="{BB962C8B-B14F-4D97-AF65-F5344CB8AC3E}">
        <p14:creationId xmlns:p14="http://schemas.microsoft.com/office/powerpoint/2010/main" val="247321472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250" fill="hold"/>
                                        <p:tgtEl>
                                          <p:spTgt spid="29"/>
                                        </p:tgtEl>
                                        <p:attrNameLst>
                                          <p:attrName>ppt_x</p:attrName>
                                        </p:attrNameLst>
                                      </p:cBhvr>
                                      <p:tavLst>
                                        <p:tav tm="0">
                                          <p:val>
                                            <p:strVal val="1+#ppt_w/2"/>
                                          </p:val>
                                        </p:tav>
                                        <p:tav tm="100000">
                                          <p:val>
                                            <p:strVal val="#ppt_x"/>
                                          </p:val>
                                        </p:tav>
                                      </p:tavLst>
                                    </p:anim>
                                    <p:anim calcmode="lin" valueType="num">
                                      <p:cBhvr additive="base">
                                        <p:cTn id="8" dur="25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fill="hold"/>
                                        <p:tgtEl>
                                          <p:spTgt spid="8"/>
                                        </p:tgtEl>
                                        <p:attrNameLst>
                                          <p:attrName>ppt_x</p:attrName>
                                        </p:attrNameLst>
                                      </p:cBhvr>
                                      <p:tavLst>
                                        <p:tav tm="0">
                                          <p:val>
                                            <p:strVal val="1+#ppt_w/2"/>
                                          </p:val>
                                        </p:tav>
                                        <p:tav tm="100000">
                                          <p:val>
                                            <p:strVal val="#ppt_x"/>
                                          </p:val>
                                        </p:tav>
                                      </p:tavLst>
                                    </p:anim>
                                    <p:anim calcmode="lin" valueType="num">
                                      <p:cBhvr additive="base">
                                        <p:cTn id="14" dur="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25DCC8F-0DAD-E450-5A6E-B7765FE620CD}"/>
              </a:ext>
            </a:extLst>
          </p:cNvPr>
          <p:cNvSpPr txBox="1"/>
          <p:nvPr/>
        </p:nvSpPr>
        <p:spPr>
          <a:xfrm>
            <a:off x="379142" y="1654112"/>
            <a:ext cx="11262731" cy="5126340"/>
          </a:xfrm>
          <a:prstGeom prst="rect">
            <a:avLst/>
          </a:prstGeom>
          <a:noFill/>
        </p:spPr>
        <p:txBody>
          <a:bodyPr wrap="square">
            <a:spAutoFit/>
          </a:bodyPr>
          <a:lstStyle/>
          <a:p>
            <a:pPr algn="just" rtl="1">
              <a:lnSpc>
                <a:spcPct val="115000"/>
              </a:lnSpc>
              <a:spcAft>
                <a:spcPts val="800"/>
              </a:spcAft>
            </a:pPr>
            <a:r>
              <a:rPr lang="ar-SA" sz="2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يهدف إلى تدريب المشاركين على استباق المخاطر وصياغة استجابات مرنة.</a:t>
            </a:r>
          </a:p>
          <a:p>
            <a:pPr algn="just" rtl="1">
              <a:lnSpc>
                <a:spcPct val="115000"/>
              </a:lnSpc>
              <a:spcAft>
                <a:spcPts val="800"/>
              </a:spcAft>
            </a:pPr>
            <a:r>
              <a:rPr lang="ar-SA" sz="2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انت عضو في فريق الإدارة الاستراتيجية لشركة شحن  دولي تشير التقارير الى :</a:t>
            </a:r>
          </a:p>
          <a:p>
            <a:pPr marL="342900" indent="-342900" algn="just" rtl="1">
              <a:lnSpc>
                <a:spcPct val="115000"/>
              </a:lnSpc>
              <a:spcAft>
                <a:spcPts val="800"/>
              </a:spcAft>
              <a:buFont typeface="Arial" panose="020B0604020202020204" pitchFamily="34" charset="0"/>
              <a:buChar char="•"/>
            </a:pPr>
            <a:r>
              <a:rPr lang="ar-SA" sz="2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ارتفاع جنوني في أسعار الوقود</a:t>
            </a:r>
          </a:p>
          <a:p>
            <a:pPr marL="342900" indent="-342900" algn="just" rtl="1">
              <a:lnSpc>
                <a:spcPct val="115000"/>
              </a:lnSpc>
              <a:spcAft>
                <a:spcPts val="800"/>
              </a:spcAft>
              <a:buFont typeface="Arial" panose="020B0604020202020204" pitchFamily="34" charset="0"/>
              <a:buChar char="•"/>
            </a:pPr>
            <a:r>
              <a:rPr lang="ar-SA" sz="2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توترات جيوسياسية (تغلق أحد الممرات المائية)</a:t>
            </a:r>
          </a:p>
          <a:p>
            <a:pPr algn="just" rtl="1">
              <a:lnSpc>
                <a:spcPct val="115000"/>
              </a:lnSpc>
              <a:spcAft>
                <a:spcPts val="800"/>
              </a:spcAft>
            </a:pPr>
            <a:r>
              <a:rPr lang="ar-SA" sz="2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قسم المشاركين الى مجموعات واطلب منهم:</a:t>
            </a:r>
          </a:p>
          <a:p>
            <a:pPr marL="457200" indent="-457200" algn="just" rtl="1">
              <a:lnSpc>
                <a:spcPct val="115000"/>
              </a:lnSpc>
              <a:spcAft>
                <a:spcPts val="800"/>
              </a:spcAft>
              <a:buFont typeface="+mj-lt"/>
              <a:buAutoNum type="arabicPeriod"/>
            </a:pPr>
            <a:r>
              <a:rPr lang="ar-SA" sz="2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تحديد المخاطر( التهديدات المباشرة)/عوامل اليقين(عوامل لا يمكن السيطرة عليها)/</a:t>
            </a:r>
          </a:p>
          <a:p>
            <a:pPr marL="457200" indent="-457200" algn="just" rtl="1">
              <a:lnSpc>
                <a:spcPct val="115000"/>
              </a:lnSpc>
              <a:spcAft>
                <a:spcPts val="800"/>
              </a:spcAft>
              <a:buFont typeface="+mj-lt"/>
              <a:buAutoNum type="arabicPeriod"/>
            </a:pPr>
            <a:r>
              <a:rPr lang="ar-SA" sz="2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بناء السيناريوهات: سيناريو متشائم/سيناريو واقعي/سيناريو متفائل</a:t>
            </a:r>
          </a:p>
          <a:p>
            <a:pPr marL="457200" indent="-457200" algn="just" rtl="1">
              <a:lnSpc>
                <a:spcPct val="115000"/>
              </a:lnSpc>
              <a:spcAft>
                <a:spcPts val="800"/>
              </a:spcAft>
              <a:buFont typeface="+mj-lt"/>
              <a:buAutoNum type="arabicPeriod"/>
            </a:pPr>
            <a:r>
              <a:rPr lang="ar-SA" sz="24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اطلب تطوير الاستجابة الاستباقية: لكل سيناريو استجابة وإجراء استباقي</a:t>
            </a:r>
          </a:p>
          <a:p>
            <a:pPr algn="just" rtl="1">
              <a:lnSpc>
                <a:spcPct val="115000"/>
              </a:lnSpc>
              <a:spcAft>
                <a:spcPts val="800"/>
              </a:spcAft>
            </a:pPr>
            <a:r>
              <a:rPr lang="ar-SA" sz="2400" b="1"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التمرين يقدم فهم عملي لكيفية التهديدات الغامضة إلى خطط عمل محددة مما يعزز مرونة المؤسسة وقدرتها على استمرار الأعمال</a:t>
            </a:r>
          </a:p>
        </p:txBody>
      </p:sp>
      <p:grpSp>
        <p:nvGrpSpPr>
          <p:cNvPr id="9" name="Group 3"/>
          <p:cNvGrpSpPr/>
          <p:nvPr/>
        </p:nvGrpSpPr>
        <p:grpSpPr>
          <a:xfrm>
            <a:off x="9032488" y="433764"/>
            <a:ext cx="2410006" cy="1361798"/>
            <a:chOff x="5684012" y="0"/>
            <a:chExt cx="848688" cy="1154220"/>
          </a:xfrm>
          <a:solidFill>
            <a:srgbClr val="168489"/>
          </a:solidFill>
        </p:grpSpPr>
        <p:sp>
          <p:nvSpPr>
            <p:cNvPr id="10" name="TextBox 4"/>
            <p:cNvSpPr txBox="1"/>
            <p:nvPr/>
          </p:nvSpPr>
          <p:spPr>
            <a:xfrm>
              <a:off x="5684012" y="457797"/>
              <a:ext cx="848688" cy="696423"/>
            </a:xfrm>
            <a:prstGeom prst="rect">
              <a:avLst/>
            </a:prstGeom>
            <a:grpFill/>
          </p:spPr>
          <p:txBody>
            <a:bodyPr wrap="square" rtlCol="0">
              <a:noAutofit/>
            </a:bodyPr>
            <a:lstStyle/>
            <a:p>
              <a:pPr marL="0" marR="0" lvl="0" indent="0" algn="r" defTabSz="914400" rtl="1" eaLnBrk="1" fontAlgn="auto" latinLnBrk="0" hangingPunct="1">
                <a:lnSpc>
                  <a:spcPct val="115000"/>
                </a:lnSpc>
                <a:spcBef>
                  <a:spcPts val="0"/>
                </a:spcBef>
                <a:spcAft>
                  <a:spcPts val="800"/>
                </a:spcAft>
                <a:buClrTx/>
                <a:buSzTx/>
                <a:buFontTx/>
                <a:buNone/>
                <a:tabLst/>
                <a:defRPr/>
              </a:pPr>
              <a:r>
                <a:rPr kumimoji="0" lang="ar-SY" sz="3600" b="1" i="0" u="none" strike="noStrike" kern="1200" cap="none" spc="0" normalizeH="0" baseline="0" noProof="0" dirty="0">
                  <a:ln>
                    <a:noFill/>
                  </a:ln>
                  <a:solidFill>
                    <a:schemeClr val="bg1"/>
                  </a:solidFill>
                  <a:effectLst/>
                  <a:uLnTx/>
                  <a:uFillTx/>
                  <a:latin typeface="Times New Roman"/>
                  <a:ea typeface="Calibri"/>
                  <a:cs typeface="Adobe Arabic"/>
                </a:rPr>
                <a:t>تمرين عملي</a:t>
              </a:r>
              <a:endParaRPr lang="en-US" sz="3600" b="1" dirty="0">
                <a:solidFill>
                  <a:schemeClr val="bg1"/>
                </a:solidFill>
                <a:latin typeface="Times New Roman"/>
                <a:ea typeface="Calibri"/>
                <a:cs typeface="Adobe Arabic"/>
              </a:endParaRPr>
            </a:p>
          </p:txBody>
        </p:sp>
        <p:sp>
          <p:nvSpPr>
            <p:cNvPr id="11" name="Rectangle: Rounded Corners 1088653219"/>
            <p:cNvSpPr/>
            <p:nvPr/>
          </p:nvSpPr>
          <p:spPr>
            <a:xfrm flipH="1">
              <a:off x="5708498" y="1648"/>
              <a:ext cx="76833" cy="912877"/>
            </a:xfrm>
            <a:prstGeom prst="roundRect">
              <a:avLst/>
            </a:prstGeom>
            <a:grp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1800" b="0" i="0" u="none" strike="noStrike" kern="0" cap="none" spc="0" normalizeH="0" baseline="0" noProof="0">
                <a:ln>
                  <a:noFill/>
                </a:ln>
                <a:solidFill>
                  <a:schemeClr val="bg1"/>
                </a:solidFill>
                <a:effectLst/>
                <a:uLnTx/>
                <a:uFillTx/>
              </a:endParaRPr>
            </a:p>
          </p:txBody>
        </p:sp>
        <p:pic>
          <p:nvPicPr>
            <p:cNvPr id="12" name="Picture 801406005" descr="Puzzle "/>
            <p:cNvPicPr/>
            <p:nvPr/>
          </p:nvPicPr>
          <p:blipFill>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80581" y="0"/>
              <a:ext cx="404333" cy="404333"/>
            </a:xfrm>
            <a:prstGeom prst="rect">
              <a:avLst/>
            </a:prstGeom>
            <a:grpFill/>
            <a:ln>
              <a:solidFill>
                <a:srgbClr val="168489"/>
              </a:solidFill>
            </a:ln>
          </p:spPr>
        </p:pic>
      </p:grpSp>
    </p:spTree>
    <p:extLst>
      <p:ext uri="{BB962C8B-B14F-4D97-AF65-F5344CB8AC3E}">
        <p14:creationId xmlns:p14="http://schemas.microsoft.com/office/powerpoint/2010/main" val="376763905"/>
      </p:ext>
    </p:extLst>
  </p:cSld>
  <p:clrMapOvr>
    <a:masterClrMapping/>
  </p:clrMapOvr>
  <p:transition spd="slow">
    <p:randomBar dir="ver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استخدام أدوات التحليل السريع لتقييم الموقف واتخاذ القرار</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65422" y="1186348"/>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83017"/>
          </a:xfrm>
          <a:prstGeom prst="rect">
            <a:avLst/>
          </a:prstGeom>
          <a:noFill/>
        </p:spPr>
        <p:txBody>
          <a:bodyPr wrap="square">
            <a:spAutoFit/>
          </a:bodyPr>
          <a:lstStyle/>
          <a:p>
            <a:pPr algn="just" rtl="1">
              <a:lnSpc>
                <a:spcPct val="115000"/>
              </a:lnSpc>
              <a:spcAft>
                <a:spcPts val="800"/>
              </a:spcAft>
            </a:pPr>
            <a:r>
              <a:rPr lang="ar-SY" sz="2400" dirty="0">
                <a:cs typeface="+mj-cs"/>
              </a:rPr>
              <a:t>أدوات التحليل السريع هي تقنيات تساعد القادة على تقييم الموقف بسرعة في ظل ضغوط الوقت</a:t>
            </a:r>
            <a:endParaRPr lang="en-US" sz="2400" kern="100" dirty="0">
              <a:effectLst/>
              <a:latin typeface="Times New Roman" panose="02020603050405020304" pitchFamily="18" charset="0"/>
              <a:ea typeface="Calibri" panose="020F0502020204030204" pitchFamily="34" charset="0"/>
              <a:cs typeface="+mj-cs"/>
            </a:endParaRPr>
          </a:p>
        </p:txBody>
      </p:sp>
      <p:sp>
        <p:nvSpPr>
          <p:cNvPr id="7" name="TextBox 3">
            <a:extLst>
              <a:ext uri="{FF2B5EF4-FFF2-40B4-BE49-F238E27FC236}">
                <a16:creationId xmlns:a16="http://schemas.microsoft.com/office/drawing/2014/main" id="{5461058B-1D17-7433-8EC0-096D5502FF36}"/>
              </a:ext>
            </a:extLst>
          </p:cNvPr>
          <p:cNvSpPr txBox="1"/>
          <p:nvPr/>
        </p:nvSpPr>
        <p:spPr>
          <a:xfrm>
            <a:off x="3365422" y="2208942"/>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 الأدوات</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1212855487"/>
              </p:ext>
            </p:extLst>
          </p:nvPr>
        </p:nvGraphicFramePr>
        <p:xfrm>
          <a:off x="245328" y="2542478"/>
          <a:ext cx="11062008" cy="4062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77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6"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P spid="7" grpId="0"/>
      <p:bldGraphic spid="3" grpId="0">
        <p:bldAsOne/>
      </p:bldGraphic>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C47FF-E68D-48FE-3C10-F88F181C8AF2}"/>
              </a:ext>
            </a:extLst>
          </p:cNvPr>
          <p:cNvSpPr txBox="1"/>
          <p:nvPr/>
        </p:nvSpPr>
        <p:spPr>
          <a:xfrm>
            <a:off x="914400" y="842525"/>
            <a:ext cx="10749775" cy="689099"/>
          </a:xfrm>
          <a:prstGeom prst="rect">
            <a:avLst/>
          </a:prstGeom>
          <a:noFill/>
        </p:spPr>
        <p:txBody>
          <a:bodyPr wrap="square">
            <a:spAutoFit/>
          </a:bodyPr>
          <a:lstStyle/>
          <a:p>
            <a:pPr algn="just" rtl="1">
              <a:lnSpc>
                <a:spcPct val="115000"/>
              </a:lnSpc>
            </a:pPr>
            <a:r>
              <a:rPr lang="ar-SA" sz="3600" b="1" dirty="0">
                <a:solidFill>
                  <a:srgbClr val="168489"/>
                </a:solidFill>
                <a:cs typeface="+mj-cs"/>
              </a:rPr>
              <a:t>الأهمية</a:t>
            </a:r>
            <a:endParaRPr lang="ar-SA" sz="3600" b="1" dirty="0">
              <a:solidFill>
                <a:srgbClr val="168489"/>
              </a:solidFill>
              <a:effectLst/>
              <a:latin typeface="Adobe Arabic" panose="02040503050201020203" pitchFamily="18" charset="-78"/>
              <a:ea typeface="Calibri" panose="020F0502020204030204" pitchFamily="34" charset="0"/>
              <a:cs typeface="+mj-cs"/>
            </a:endParaRPr>
          </a:p>
        </p:txBody>
      </p:sp>
      <p:sp>
        <p:nvSpPr>
          <p:cNvPr id="12" name="Rectangle 11">
            <a:extLst>
              <a:ext uri="{FF2B5EF4-FFF2-40B4-BE49-F238E27FC236}">
                <a16:creationId xmlns:a16="http://schemas.microsoft.com/office/drawing/2014/main" id="{2F9A6526-D61A-507A-FEB0-53F31BFD7E9E}"/>
              </a:ext>
            </a:extLst>
          </p:cNvPr>
          <p:cNvSpPr/>
          <p:nvPr/>
        </p:nvSpPr>
        <p:spPr>
          <a:xfrm>
            <a:off x="-5924715"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sp>
        <p:nvSpPr>
          <p:cNvPr id="13" name="Rectangle 12">
            <a:extLst>
              <a:ext uri="{FF2B5EF4-FFF2-40B4-BE49-F238E27FC236}">
                <a16:creationId xmlns:a16="http://schemas.microsoft.com/office/drawing/2014/main" id="{DAF10760-6431-C03F-6E6A-4EF5A4DF6C44}"/>
              </a:ext>
            </a:extLst>
          </p:cNvPr>
          <p:cNvSpPr/>
          <p:nvPr/>
        </p:nvSpPr>
        <p:spPr>
          <a:xfrm>
            <a:off x="21845239" y="3836850"/>
            <a:ext cx="583571" cy="0"/>
          </a:xfrm>
          <a:prstGeom prst="rect">
            <a:avLst/>
          </a:prstGeom>
          <a:solidFill>
            <a:schemeClr val="tx1"/>
          </a:solidFill>
          <a:ln w="12700" cap="flat" cmpd="sng" algn="ctr">
            <a:noFill/>
            <a:prstDash val="solid"/>
            <a:miter lim="800000"/>
          </a:ln>
          <a:effectLst/>
        </p:spPr>
        <p:txBody>
          <a:bodyPr rtlCol="0" anchor="ctr"/>
          <a:lstStyle/>
          <a:p>
            <a:endParaRPr lang="en-US"/>
          </a:p>
        </p:txBody>
      </p:sp>
      <p:graphicFrame>
        <p:nvGraphicFramePr>
          <p:cNvPr id="6" name="رسم تخطيطي 5"/>
          <p:cNvGraphicFramePr/>
          <p:nvPr>
            <p:extLst>
              <p:ext uri="{D42A27DB-BD31-4B8C-83A1-F6EECF244321}">
                <p14:modId xmlns:p14="http://schemas.microsoft.com/office/powerpoint/2010/main" val="3127908570"/>
              </p:ext>
            </p:extLst>
          </p:nvPr>
        </p:nvGraphicFramePr>
        <p:xfrm>
          <a:off x="2241006" y="1531625"/>
          <a:ext cx="8128000" cy="4346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8376498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1">
            <a:extLst>
              <a:ext uri="{FF2B5EF4-FFF2-40B4-BE49-F238E27FC236}">
                <a16:creationId xmlns:a16="http://schemas.microsoft.com/office/drawing/2014/main" id="{8FCA5EFD-B8F1-8815-E242-A808F8DC3960}"/>
              </a:ext>
            </a:extLst>
          </p:cNvPr>
          <p:cNvSpPr txBox="1"/>
          <p:nvPr/>
        </p:nvSpPr>
        <p:spPr>
          <a:xfrm>
            <a:off x="2980216" y="549924"/>
            <a:ext cx="6633012" cy="1485022"/>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الأزمات المؤسسية وخصائصها ومراحل تطورها</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50" name="TextBox 1">
            <a:extLst>
              <a:ext uri="{FF2B5EF4-FFF2-40B4-BE49-F238E27FC236}">
                <a16:creationId xmlns:a16="http://schemas.microsoft.com/office/drawing/2014/main" id="{8FCA5EFD-B8F1-8815-E242-A808F8DC3960}"/>
              </a:ext>
            </a:extLst>
          </p:cNvPr>
          <p:cNvSpPr txBox="1"/>
          <p:nvPr/>
        </p:nvSpPr>
        <p:spPr>
          <a:xfrm>
            <a:off x="6423102" y="2034946"/>
            <a:ext cx="5062653" cy="640175"/>
          </a:xfrm>
          <a:prstGeom prst="rect">
            <a:avLst/>
          </a:prstGeom>
          <a:noFill/>
        </p:spPr>
        <p:txBody>
          <a:bodyPr wrap="square">
            <a:spAutoFit/>
          </a:bodyPr>
          <a:lstStyle/>
          <a:p>
            <a:pPr algn="ctr" rtl="1">
              <a:lnSpc>
                <a:spcPct val="115000"/>
              </a:lnSpc>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التعريف الشامل</a:t>
            </a:r>
            <a:endParaRPr lang="en-US" sz="36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51" name="TextBox 1">
            <a:extLst>
              <a:ext uri="{FF2B5EF4-FFF2-40B4-BE49-F238E27FC236}">
                <a16:creationId xmlns:a16="http://schemas.microsoft.com/office/drawing/2014/main" id="{8FCA5EFD-B8F1-8815-E242-A808F8DC3960}"/>
              </a:ext>
            </a:extLst>
          </p:cNvPr>
          <p:cNvSpPr txBox="1"/>
          <p:nvPr/>
        </p:nvSpPr>
        <p:spPr>
          <a:xfrm>
            <a:off x="557562" y="2861326"/>
            <a:ext cx="10571354" cy="2042995"/>
          </a:xfrm>
          <a:prstGeom prst="rect">
            <a:avLst/>
          </a:prstGeom>
          <a:noFill/>
        </p:spPr>
        <p:txBody>
          <a:bodyPr wrap="square">
            <a:spAutoFit/>
          </a:bodyPr>
          <a:lstStyle/>
          <a:p>
            <a:pPr algn="just" rtl="1">
              <a:lnSpc>
                <a:spcPct val="115000"/>
              </a:lnSpc>
            </a:pPr>
            <a:r>
              <a:rPr lang="ar-SY" sz="2800" dirty="0">
                <a:cs typeface="+mj-cs"/>
              </a:rPr>
              <a:t>الأزمة المؤسسية هي حالة حرجة مفاجئة أو متطورة تهدد بقاء المؤسسة أو استقرارها وسمعتها ومواردها واستمراريتها، وتتطلب استجابة استثنائية وسريعة لاحتواء آثارها وتحقيق التعافي، وهي نقطة تحول حاسمة تختبر قدرة المؤسسة على الصمود والتكيف وتفرض قرارات مصيرية في ظروف غامضة.</a:t>
            </a:r>
            <a:endParaRPr lang="en-US" sz="2800" dirty="0">
              <a:cs typeface="+mj-cs"/>
            </a:endParaRPr>
          </a:p>
        </p:txBody>
      </p:sp>
      <p:grpSp>
        <p:nvGrpSpPr>
          <p:cNvPr id="5" name="Group 24"/>
          <p:cNvGrpSpPr/>
          <p:nvPr/>
        </p:nvGrpSpPr>
        <p:grpSpPr>
          <a:xfrm>
            <a:off x="10344056" y="2055413"/>
            <a:ext cx="784860" cy="638175"/>
            <a:chOff x="0" y="0"/>
            <a:chExt cx="1151248" cy="936104"/>
          </a:xfrm>
        </p:grpSpPr>
        <p:pic>
          <p:nvPicPr>
            <p:cNvPr id="6" name="Picture 388507670" descr="Problem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44" y="0"/>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71"/>
            <p:cNvSpPr/>
            <p:nvPr/>
          </p:nvSpPr>
          <p:spPr>
            <a:xfrm>
              <a:off x="0" y="0"/>
              <a:ext cx="91401"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55371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2805939868"/>
              </p:ext>
            </p:extLst>
          </p:nvPr>
        </p:nvGraphicFramePr>
        <p:xfrm>
          <a:off x="1148250" y="1330509"/>
          <a:ext cx="10337505" cy="31892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1">
            <a:extLst>
              <a:ext uri="{FF2B5EF4-FFF2-40B4-BE49-F238E27FC236}">
                <a16:creationId xmlns:a16="http://schemas.microsoft.com/office/drawing/2014/main" id="{C913CCE9-E106-F8C9-EC47-7357440AEDCA}"/>
              </a:ext>
            </a:extLst>
          </p:cNvPr>
          <p:cNvSpPr txBox="1"/>
          <p:nvPr/>
        </p:nvSpPr>
        <p:spPr>
          <a:xfrm>
            <a:off x="936702" y="4254797"/>
            <a:ext cx="10638264" cy="2312171"/>
          </a:xfrm>
          <a:prstGeom prst="rect">
            <a:avLst/>
          </a:prstGeom>
          <a:noFill/>
        </p:spPr>
        <p:txBody>
          <a:bodyPr wrap="square">
            <a:spAutoFit/>
          </a:bodyPr>
          <a:lstStyle/>
          <a:p>
            <a:pPr algn="just" rtl="1">
              <a:lnSpc>
                <a:spcPct val="115000"/>
              </a:lnSpc>
            </a:pPr>
            <a:r>
              <a:rPr lang="ar-SA" sz="3200" b="1" dirty="0">
                <a:solidFill>
                  <a:srgbClr val="168489"/>
                </a:solidFill>
                <a:cs typeface="+mj-cs"/>
              </a:rPr>
              <a:t>التخطيط بالسيناريوهات </a:t>
            </a:r>
            <a:r>
              <a:rPr lang="ar-SA" sz="3200" dirty="0">
                <a:cs typeface="+mj-cs"/>
              </a:rPr>
              <a:t>أدوات التحليل السريع مثل تحليل </a:t>
            </a:r>
            <a:r>
              <a:rPr lang="en-US" sz="3200" dirty="0">
                <a:cs typeface="+mj-cs"/>
              </a:rPr>
              <a:t>SWOT، </a:t>
            </a:r>
            <a:r>
              <a:rPr lang="ar-SA" sz="3200" dirty="0">
                <a:cs typeface="+mj-cs"/>
              </a:rPr>
              <a:t>مصفوفة المخاطر، وتحليل السيناريوهات، تساعد القادة على تقييم الموقف بسرعة وتحديد البدائل الممكنة. هذه الأدوات لا تلغي الحاجة إلى التحليل العميق، لكنها توفر إطارًا عمليًا لاتخاذ قرارات عاجلة</a:t>
            </a:r>
            <a:endParaRPr lang="ar-SA" sz="3200" b="1" dirty="0">
              <a:solidFill>
                <a:srgbClr val="168489"/>
              </a:solidFill>
              <a:effectLst/>
              <a:latin typeface="Adobe Arabic" panose="02040503050201020203" pitchFamily="18" charset="-78"/>
              <a:ea typeface="Calibri" panose="020F0502020204030204" pitchFamily="34" charset="0"/>
              <a:cs typeface="+mj-cs"/>
            </a:endParaRPr>
          </a:p>
        </p:txBody>
      </p:sp>
      <p:grpSp>
        <p:nvGrpSpPr>
          <p:cNvPr id="5" name="Group 23"/>
          <p:cNvGrpSpPr/>
          <p:nvPr/>
        </p:nvGrpSpPr>
        <p:grpSpPr>
          <a:xfrm>
            <a:off x="10839001" y="530290"/>
            <a:ext cx="735965" cy="661670"/>
            <a:chOff x="0" y="0"/>
            <a:chExt cx="1080120" cy="970922"/>
          </a:xfrm>
        </p:grpSpPr>
        <p:pic>
          <p:nvPicPr>
            <p:cNvPr id="7" name="Picture 388507661" descr="Reference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31999773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E1DB3-C2BE-EE9C-53BB-EDF2B0EABD58}"/>
              </a:ext>
            </a:extLst>
          </p:cNvPr>
          <p:cNvSpPr txBox="1"/>
          <p:nvPr/>
        </p:nvSpPr>
        <p:spPr>
          <a:xfrm>
            <a:off x="9763097" y="1821453"/>
            <a:ext cx="2428903" cy="646331"/>
          </a:xfrm>
          <a:prstGeom prst="rect">
            <a:avLst/>
          </a:prstGeom>
          <a:noFill/>
        </p:spPr>
        <p:txBody>
          <a:bodyPr wrap="square" rtlCol="0">
            <a:spAutoFit/>
          </a:bodyPr>
          <a:lstStyle/>
          <a:p>
            <a:pPr algn="ctr" rtl="1"/>
            <a:r>
              <a:rPr lang="ar-SY" sz="36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D1A24858-E89E-9400-7D72-884ED3063166}"/>
              </a:ext>
            </a:extLst>
          </p:cNvPr>
          <p:cNvSpPr txBox="1"/>
          <p:nvPr/>
        </p:nvSpPr>
        <p:spPr>
          <a:xfrm>
            <a:off x="2295939" y="1647825"/>
            <a:ext cx="7374835" cy="773225"/>
          </a:xfrm>
          <a:prstGeom prst="rect">
            <a:avLst/>
          </a:prstGeom>
          <a:noFill/>
        </p:spPr>
        <p:txBody>
          <a:bodyPr wrap="square" rtlCol="0">
            <a:spAutoFit/>
          </a:bodyPr>
          <a:lstStyle/>
          <a:p>
            <a:pPr algn="ctr">
              <a:lnSpc>
                <a:spcPct val="115000"/>
              </a:lnSpc>
            </a:pPr>
            <a:r>
              <a:rPr lang="ar-SA" sz="4000" b="1" dirty="0"/>
              <a:t>استراتيجيات التكيف وصناعة القرار الرشيق</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nvGrpSpPr>
          <p:cNvPr id="4" name="Group 3">
            <a:extLst>
              <a:ext uri="{FF2B5EF4-FFF2-40B4-BE49-F238E27FC236}">
                <a16:creationId xmlns:a16="http://schemas.microsoft.com/office/drawing/2014/main" id="{4F67F16A-0D5F-F127-8FEC-7B493E3B33C3}"/>
              </a:ext>
            </a:extLst>
          </p:cNvPr>
          <p:cNvGrpSpPr/>
          <p:nvPr/>
        </p:nvGrpSpPr>
        <p:grpSpPr>
          <a:xfrm>
            <a:off x="6110866" y="3257551"/>
            <a:ext cx="5546405" cy="1094246"/>
            <a:chOff x="2931723" y="3429000"/>
            <a:chExt cx="8368711" cy="1094246"/>
          </a:xfrm>
        </p:grpSpPr>
        <p:pic>
          <p:nvPicPr>
            <p:cNvPr id="7"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DF610E3-0F00-76BA-099F-BC606499AF45}"/>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القرار الرشيق وأهميته في الأزمات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4" name="Group 13">
            <a:extLst>
              <a:ext uri="{FF2B5EF4-FFF2-40B4-BE49-F238E27FC236}">
                <a16:creationId xmlns:a16="http://schemas.microsoft.com/office/drawing/2014/main" id="{15C29DD0-2188-9213-14D7-B445EA95C80D}"/>
              </a:ext>
            </a:extLst>
          </p:cNvPr>
          <p:cNvGrpSpPr/>
          <p:nvPr/>
        </p:nvGrpSpPr>
        <p:grpSpPr>
          <a:xfrm>
            <a:off x="6110866" y="4360602"/>
            <a:ext cx="5546405" cy="1094246"/>
            <a:chOff x="2931723" y="3429000"/>
            <a:chExt cx="8368711" cy="1094246"/>
          </a:xfrm>
        </p:grpSpPr>
        <p:pic>
          <p:nvPicPr>
            <p:cNvPr id="17" name="Picture 4" descr="Goal ">
              <a:extLst>
                <a:ext uri="{FF2B5EF4-FFF2-40B4-BE49-F238E27FC236}">
                  <a16:creationId xmlns:a16="http://schemas.microsoft.com/office/drawing/2014/main" id="{A1CC7FA5-F3C2-DE1E-F243-AB4FAE2FBA5B}"/>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D852D3B-EF34-6E70-56D7-14CA8B59889F}"/>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تكوين الفرق اللامركزية وتمكينها في اتخاذ القرار</a:t>
              </a:r>
            </a:p>
          </p:txBody>
        </p:sp>
      </p:grpSp>
      <p:grpSp>
        <p:nvGrpSpPr>
          <p:cNvPr id="19" name="Group 18">
            <a:extLst>
              <a:ext uri="{FF2B5EF4-FFF2-40B4-BE49-F238E27FC236}">
                <a16:creationId xmlns:a16="http://schemas.microsoft.com/office/drawing/2014/main" id="{EC1D3705-0ED9-234E-D6EC-9CD5B7CB3589}"/>
              </a:ext>
            </a:extLst>
          </p:cNvPr>
          <p:cNvGrpSpPr/>
          <p:nvPr/>
        </p:nvGrpSpPr>
        <p:grpSpPr>
          <a:xfrm>
            <a:off x="6110866" y="5380470"/>
            <a:ext cx="5546405" cy="1078087"/>
            <a:chOff x="2931723" y="3429000"/>
            <a:chExt cx="8368711" cy="1078087"/>
          </a:xfrm>
        </p:grpSpPr>
        <p:pic>
          <p:nvPicPr>
            <p:cNvPr id="22" name="Picture 4" descr="Goal ">
              <a:extLst>
                <a:ext uri="{FF2B5EF4-FFF2-40B4-BE49-F238E27FC236}">
                  <a16:creationId xmlns:a16="http://schemas.microsoft.com/office/drawing/2014/main" id="{64837624-92AD-FE71-5028-3146F76C6C09}"/>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DEF6517-D843-0B68-C59D-DD69EC2393C6}"/>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توزيع الصلاحيات والمسؤوليات في الظروف الطارئة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8" name="Group 3">
            <a:extLst>
              <a:ext uri="{FF2B5EF4-FFF2-40B4-BE49-F238E27FC236}">
                <a16:creationId xmlns:a16="http://schemas.microsoft.com/office/drawing/2014/main" id="{4F67F16A-0D5F-F127-8FEC-7B493E3B33C3}"/>
              </a:ext>
            </a:extLst>
          </p:cNvPr>
          <p:cNvGrpSpPr/>
          <p:nvPr/>
        </p:nvGrpSpPr>
        <p:grpSpPr>
          <a:xfrm>
            <a:off x="241619" y="3268978"/>
            <a:ext cx="5546405" cy="1078087"/>
            <a:chOff x="2931723" y="3429000"/>
            <a:chExt cx="8368711" cy="1078087"/>
          </a:xfrm>
        </p:grpSpPr>
        <p:pic>
          <p:nvPicPr>
            <p:cNvPr id="20"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5">
              <a:extLst>
                <a:ext uri="{FF2B5EF4-FFF2-40B4-BE49-F238E27FC236}">
                  <a16:creationId xmlns:a16="http://schemas.microsoft.com/office/drawing/2014/main" id="{6DF610E3-0F00-76BA-099F-BC606499AF45}"/>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إدارة الوقت في ظل الضغط وتسارع الأحداث</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4" name="Group 8">
            <a:extLst>
              <a:ext uri="{FF2B5EF4-FFF2-40B4-BE49-F238E27FC236}">
                <a16:creationId xmlns:a16="http://schemas.microsoft.com/office/drawing/2014/main" id="{02328AC2-B6B9-CE64-0FE1-72DE1A5A99C9}"/>
              </a:ext>
            </a:extLst>
          </p:cNvPr>
          <p:cNvGrpSpPr/>
          <p:nvPr/>
        </p:nvGrpSpPr>
        <p:grpSpPr>
          <a:xfrm>
            <a:off x="241619" y="4374950"/>
            <a:ext cx="5546405" cy="1094246"/>
            <a:chOff x="2127837" y="3429000"/>
            <a:chExt cx="9172597" cy="1094246"/>
          </a:xfrm>
        </p:grpSpPr>
        <p:pic>
          <p:nvPicPr>
            <p:cNvPr id="25" name="Picture 4" descr="Goal ">
              <a:extLst>
                <a:ext uri="{FF2B5EF4-FFF2-40B4-BE49-F238E27FC236}">
                  <a16:creationId xmlns:a16="http://schemas.microsoft.com/office/drawing/2014/main" id="{891ED8AD-E3CC-5F84-B744-B50378B22956}"/>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10">
              <a:extLst>
                <a:ext uri="{FF2B5EF4-FFF2-40B4-BE49-F238E27FC236}">
                  <a16:creationId xmlns:a16="http://schemas.microsoft.com/office/drawing/2014/main" id="{853641E1-CE61-0ED1-EA19-4DC0BE2E5CF6}"/>
                </a:ext>
              </a:extLst>
            </p:cNvPr>
            <p:cNvSpPr txBox="1"/>
            <p:nvPr/>
          </p:nvSpPr>
          <p:spPr>
            <a:xfrm>
              <a:off x="2127837" y="3439872"/>
              <a:ext cx="7936327"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ترشيد واستثمار الموارد المؤسسية أثناء الأزمات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35788591"/>
      </p:ext>
    </p:extLst>
  </p:cSld>
  <p:clrMapOvr>
    <a:masterClrMapping/>
  </p:clrMapOvr>
  <p:transition spd="slow">
    <p:randomBar dir="ver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890680" y="476190"/>
            <a:ext cx="8371726"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القرار الرشيق وأهميته في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484962" y="1276409"/>
            <a:ext cx="11183163" cy="1135824"/>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r>
              <a:rPr lang="ar-SY" sz="3200" dirty="0">
                <a:solidFill>
                  <a:schemeClr val="tx1">
                    <a:lumMod val="95000"/>
                    <a:lumOff val="5000"/>
                  </a:schemeClr>
                </a:solidFill>
                <a:latin typeface="Adobe Arabic" panose="02040503050201020203" pitchFamily="18" charset="-78"/>
                <a:ea typeface="Calibri" panose="020F0502020204030204" pitchFamily="34" charset="0"/>
                <a:cs typeface="Adobe Arabic" panose="02040503050201020203" pitchFamily="18" charset="-78"/>
              </a:rPr>
              <a:t>: </a:t>
            </a:r>
            <a:r>
              <a:rPr lang="ar-SY" sz="2800" dirty="0">
                <a:solidFill>
                  <a:schemeClr val="tx1">
                    <a:lumMod val="95000"/>
                    <a:lumOff val="5000"/>
                  </a:schemeClr>
                </a:solidFill>
                <a:latin typeface="Adobe Arabic" panose="02040503050201020203" pitchFamily="18" charset="-78"/>
                <a:ea typeface="Calibri" panose="020F0502020204030204" pitchFamily="34" charset="0"/>
                <a:cs typeface="+mj-cs"/>
              </a:rPr>
              <a:t>القرار الرشيق هو القرار السريع والفعال الذي يتخذ في ظل ظروف ضاغطة، معتمدًا على المعلومات المتاحة والقدرة على التكيف. يتميز بالمرونة، البساطة، والقدرة على التنفيذ الفوري.</a:t>
            </a:r>
            <a:endParaRPr lang="en-US" sz="2800" dirty="0">
              <a:solidFill>
                <a:schemeClr val="tx1">
                  <a:lumMod val="95000"/>
                  <a:lumOff val="5000"/>
                </a:schemeClr>
              </a:solidFill>
              <a:latin typeface="Adobe Arabic" panose="02040503050201020203" pitchFamily="18" charset="-78"/>
              <a:ea typeface="Calibri" panose="020F0502020204030204" pitchFamily="34" charset="0"/>
              <a:cs typeface="+mj-cs"/>
            </a:endParaRPr>
          </a:p>
        </p:txBody>
      </p:sp>
      <p:sp>
        <p:nvSpPr>
          <p:cNvPr id="6" name="TextBox 3">
            <a:extLst>
              <a:ext uri="{FF2B5EF4-FFF2-40B4-BE49-F238E27FC236}">
                <a16:creationId xmlns:a16="http://schemas.microsoft.com/office/drawing/2014/main" id="{5461058B-1D17-7433-8EC0-096D5502FF36}"/>
              </a:ext>
            </a:extLst>
          </p:cNvPr>
          <p:cNvSpPr txBox="1"/>
          <p:nvPr/>
        </p:nvSpPr>
        <p:spPr>
          <a:xfrm>
            <a:off x="484961" y="2412233"/>
            <a:ext cx="11183163" cy="4624086"/>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 في الأزمات</a:t>
            </a:r>
            <a:endParaRPr lang="ar-SY" sz="3200" dirty="0">
              <a:solidFill>
                <a:schemeClr val="tx1">
                  <a:lumMod val="95000"/>
                  <a:lumOff val="5000"/>
                </a:schemeClr>
              </a:solidFill>
              <a:latin typeface="Adobe Arabic" panose="02040503050201020203" pitchFamily="18" charset="-78"/>
              <a:ea typeface="Calibri" panose="020F0502020204030204" pitchFamily="34" charset="0"/>
              <a:cs typeface="Adobe Arabic" panose="02040503050201020203" pitchFamily="18" charset="-78"/>
            </a:endParaRPr>
          </a:p>
          <a:p>
            <a:pPr marL="457200" indent="-457200" algn="just" rtl="1">
              <a:lnSpc>
                <a:spcPct val="115000"/>
              </a:lnSpc>
              <a:spcAft>
                <a:spcPts val="800"/>
              </a:spcAft>
              <a:buFont typeface="Wingdings" panose="05000000000000000000" pitchFamily="2" charset="2"/>
              <a:buChar char="ü"/>
            </a:pP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يقلل من الوقت الضائع في التحليل المفرط..</a:t>
            </a:r>
          </a:p>
          <a:p>
            <a:pPr marL="457200" indent="-457200" algn="just" rtl="1">
              <a:lnSpc>
                <a:spcPct val="115000"/>
              </a:lnSpc>
              <a:spcAft>
                <a:spcPts val="800"/>
              </a:spcAft>
              <a:buFont typeface="Wingdings" panose="05000000000000000000" pitchFamily="2" charset="2"/>
              <a:buChar char="ü"/>
            </a:pP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يتيح للمؤسسة الاستجابة السريعة للتغيرات المفاجئة.</a:t>
            </a:r>
          </a:p>
          <a:p>
            <a:pPr marL="457200" indent="-457200" algn="just" rtl="1">
              <a:lnSpc>
                <a:spcPct val="115000"/>
              </a:lnSpc>
              <a:spcAft>
                <a:spcPts val="800"/>
              </a:spcAft>
              <a:buFont typeface="Wingdings" panose="05000000000000000000" pitchFamily="2" charset="2"/>
              <a:buChar char="ü"/>
            </a:pP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يعزز ثقة الفريق في القيادة.</a:t>
            </a:r>
          </a:p>
          <a:p>
            <a:pPr algn="just" rtl="1">
              <a:lnSpc>
                <a:spcPct val="115000"/>
              </a:lnSpc>
              <a:spcAft>
                <a:spcPts val="800"/>
              </a:spcAft>
            </a:pPr>
            <a:r>
              <a:rPr lang="ar-SA" sz="2800" b="1" u="sng" dirty="0">
                <a:solidFill>
                  <a:srgbClr val="168489"/>
                </a:solidFill>
                <a:latin typeface="Adobe Arabic" panose="02040503050201020203" pitchFamily="18" charset="-78"/>
                <a:ea typeface="Calibri" panose="020F0502020204030204" pitchFamily="34" charset="0"/>
                <a:cs typeface="+mj-cs"/>
              </a:rPr>
              <a:t>القرار الرشيق </a:t>
            </a: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هو ذلك القرار الذي يتسم بالسرعة والمرونة والقدرة على التنفيذ الفوري، ويعتمد على المعلومات المتاحة في وقت الأزمة دون الحاجة إلى تحليل مطوّل. أهميته تكمن في أنه يقلل من الوقت الضائع ويزيد من قدرة المؤسسة على الاستجابة السريعة للتغيرات المفاجئة.</a:t>
            </a:r>
          </a:p>
          <a:p>
            <a:pPr algn="just" rtl="1">
              <a:lnSpc>
                <a:spcPct val="115000"/>
              </a:lnSpc>
              <a:spcAft>
                <a:spcPts val="800"/>
              </a:spcAft>
            </a:pPr>
            <a:endParaRPr lang="en-US" sz="2800" dirty="0">
              <a:solidFill>
                <a:schemeClr val="tx1">
                  <a:lumMod val="95000"/>
                  <a:lumOff val="5000"/>
                </a:schemeClr>
              </a:solidFill>
              <a:latin typeface="Adobe Arabic" panose="02040503050201020203" pitchFamily="18" charset="-78"/>
              <a:ea typeface="Calibri" panose="020F0502020204030204" pitchFamily="34" charset="0"/>
              <a:cs typeface="+mj-cs"/>
            </a:endParaRPr>
          </a:p>
        </p:txBody>
      </p:sp>
    </p:spTree>
    <p:extLst>
      <p:ext uri="{BB962C8B-B14F-4D97-AF65-F5344CB8AC3E}">
        <p14:creationId xmlns:p14="http://schemas.microsoft.com/office/powerpoint/2010/main" val="4246740598"/>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 fill="hold"/>
                                        <p:tgtEl>
                                          <p:spTgt spid="6"/>
                                        </p:tgtEl>
                                        <p:attrNameLst>
                                          <p:attrName>ppt_x</p:attrName>
                                        </p:attrNameLst>
                                      </p:cBhvr>
                                      <p:tavLst>
                                        <p:tav tm="0">
                                          <p:val>
                                            <p:strVal val="1+#ppt_w/2"/>
                                          </p:val>
                                        </p:tav>
                                        <p:tav tm="100000">
                                          <p:val>
                                            <p:strVal val="#ppt_x"/>
                                          </p:val>
                                        </p:tav>
                                      </p:tavLst>
                                    </p:anim>
                                    <p:anim calcmode="lin" valueType="num">
                                      <p:cBhvr additive="base">
                                        <p:cTn id="14"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179041"/>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وزّع سيناريو أزمة قصيرة (مثل انقطاع الكهرباء في مقر المؤسسة)، واطلب من المتدربين اتخاذ قرار سريع خلال 3 دقائق، ثم مناقشة النتائج</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169923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1">
            <a:extLst>
              <a:ext uri="{FF2B5EF4-FFF2-40B4-BE49-F238E27FC236}">
                <a16:creationId xmlns:a16="http://schemas.microsoft.com/office/drawing/2014/main" id="{8FCA5EFD-B8F1-8815-E242-A808F8DC3960}"/>
              </a:ext>
            </a:extLst>
          </p:cNvPr>
          <p:cNvSpPr txBox="1"/>
          <p:nvPr/>
        </p:nvSpPr>
        <p:spPr>
          <a:xfrm>
            <a:off x="2743201" y="549924"/>
            <a:ext cx="7449014"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51" name="TextBox 1">
            <a:extLst>
              <a:ext uri="{FF2B5EF4-FFF2-40B4-BE49-F238E27FC236}">
                <a16:creationId xmlns:a16="http://schemas.microsoft.com/office/drawing/2014/main" id="{8FCA5EFD-B8F1-8815-E242-A808F8DC3960}"/>
              </a:ext>
            </a:extLst>
          </p:cNvPr>
          <p:cNvSpPr txBox="1"/>
          <p:nvPr/>
        </p:nvSpPr>
        <p:spPr>
          <a:xfrm>
            <a:off x="602166" y="2437580"/>
            <a:ext cx="10928194" cy="1189108"/>
          </a:xfrm>
          <a:prstGeom prst="rect">
            <a:avLst/>
          </a:prstGeom>
          <a:noFill/>
        </p:spPr>
        <p:txBody>
          <a:bodyPr wrap="square">
            <a:spAutoFit/>
          </a:bodyPr>
          <a:lstStyle/>
          <a:p>
            <a:pPr algn="just" rtl="1">
              <a:lnSpc>
                <a:spcPct val="115000"/>
              </a:lnSpc>
            </a:pPr>
            <a:r>
              <a:rPr lang="ar-SY" sz="3200" dirty="0">
                <a:cs typeface="+mj-cs"/>
              </a:rPr>
              <a:t>أثناء أزمة تقنية، يتخذ القائد قرارًا سريعًا بالتحول إلى نظام بديل مؤقت بدلًا من انتظار إصلاح النظام الأساسي</a:t>
            </a:r>
            <a:endParaRPr lang="en-US" sz="3200" dirty="0">
              <a:cs typeface="+mj-cs"/>
            </a:endParaRPr>
          </a:p>
        </p:txBody>
      </p:sp>
      <p:grpSp>
        <p:nvGrpSpPr>
          <p:cNvPr id="4" name="Group 23"/>
          <p:cNvGrpSpPr/>
          <p:nvPr/>
        </p:nvGrpSpPr>
        <p:grpSpPr>
          <a:xfrm>
            <a:off x="10794395" y="619198"/>
            <a:ext cx="735965" cy="661670"/>
            <a:chOff x="0" y="0"/>
            <a:chExt cx="1080120" cy="970922"/>
          </a:xfrm>
        </p:grpSpPr>
        <p:pic>
          <p:nvPicPr>
            <p:cNvPr id="5" name="Picture 388507661" descr="Referenc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1502787558"/>
      </p:ext>
    </p:extLst>
  </p:cSld>
  <p:clrMapOvr>
    <a:masterClrMapping/>
  </p:clrMapOvr>
  <p:transition spd="slow">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تكوين الفرق اللامركزية وتمكينها في اتخاذ القرار</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65422" y="1186348"/>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941796"/>
          </a:xfrm>
          <a:prstGeom prst="rect">
            <a:avLst/>
          </a:prstGeom>
          <a:noFill/>
        </p:spPr>
        <p:txBody>
          <a:bodyPr wrap="square">
            <a:spAutoFit/>
          </a:bodyPr>
          <a:lstStyle/>
          <a:p>
            <a:pPr algn="just" rtl="1">
              <a:lnSpc>
                <a:spcPct val="115000"/>
              </a:lnSpc>
              <a:spcAft>
                <a:spcPts val="800"/>
              </a:spcAft>
            </a:pPr>
            <a:r>
              <a:rPr lang="ar-SY" sz="2400" dirty="0">
                <a:cs typeface="+mj-cs"/>
              </a:rPr>
              <a:t>الفرق اللامركزية هي فرق صغيرة مستقلة تُمنح صلاحيات لاتخاذ قرارات مباشرة دون الرجوع المستمر للإدارة العليا</a:t>
            </a:r>
            <a:endParaRPr lang="en-US" sz="2400" kern="100" dirty="0">
              <a:effectLst/>
              <a:latin typeface="Times New Roman" panose="02020603050405020304" pitchFamily="18" charset="0"/>
              <a:ea typeface="Calibri" panose="020F0502020204030204" pitchFamily="34" charset="0"/>
              <a:cs typeface="+mj-cs"/>
            </a:endParaRPr>
          </a:p>
        </p:txBody>
      </p:sp>
      <p:sp>
        <p:nvSpPr>
          <p:cNvPr id="7" name="TextBox 3">
            <a:extLst>
              <a:ext uri="{FF2B5EF4-FFF2-40B4-BE49-F238E27FC236}">
                <a16:creationId xmlns:a16="http://schemas.microsoft.com/office/drawing/2014/main" id="{5461058B-1D17-7433-8EC0-096D5502FF36}"/>
              </a:ext>
            </a:extLst>
          </p:cNvPr>
          <p:cNvSpPr txBox="1"/>
          <p:nvPr/>
        </p:nvSpPr>
        <p:spPr>
          <a:xfrm>
            <a:off x="3365422" y="2611160"/>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65189097"/>
              </p:ext>
            </p:extLst>
          </p:nvPr>
        </p:nvGraphicFramePr>
        <p:xfrm>
          <a:off x="245328" y="2542478"/>
          <a:ext cx="11062008" cy="40625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318684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6"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par>
                          <p:cTn id="18" fill="hold">
                            <p:stCondLst>
                              <p:cond delay="2500"/>
                            </p:stCondLst>
                            <p:childTnLst>
                              <p:par>
                                <p:cTn id="19" presetID="1"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P spid="7" grpId="0"/>
      <p:bldGraphic spid="3" grpId="0">
        <p:bldAsOne/>
      </p:bldGraphic>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61058B-1D17-7433-8EC0-096D5502FF36}"/>
              </a:ext>
            </a:extLst>
          </p:cNvPr>
          <p:cNvSpPr txBox="1"/>
          <p:nvPr/>
        </p:nvSpPr>
        <p:spPr>
          <a:xfrm>
            <a:off x="665143" y="2137536"/>
            <a:ext cx="11222076" cy="1791260"/>
          </a:xfrm>
          <a:prstGeom prst="rect">
            <a:avLst/>
          </a:prstGeom>
          <a:noFill/>
        </p:spPr>
        <p:txBody>
          <a:bodyPr wrap="square">
            <a:spAutoFit/>
          </a:bodyPr>
          <a:lstStyle/>
          <a:p>
            <a:pPr marL="457200" indent="-457200" algn="just" rtl="1">
              <a:lnSpc>
                <a:spcPct val="115000"/>
              </a:lnSpc>
              <a:spcAft>
                <a:spcPts val="800"/>
              </a:spcAft>
              <a:buFont typeface="Wingdings" panose="05000000000000000000" pitchFamily="2" charset="2"/>
              <a:buChar char="q"/>
            </a:pPr>
            <a:r>
              <a:rPr lang="ar-SA" sz="3200" dirty="0">
                <a:cs typeface="+mj-cs"/>
              </a:rPr>
              <a:t>الفرق اللامركزية تمثل أحد أهم أدوات الإدارة الحديثة في مواجهة الأزمات، حيث يتم منحها صلاحيات مستقلة لاتخاذ القرارات الميدانية دون الرجوع المستمر للإدارة العليا. هذا التمكين يعزز سرعة الاستجابة ويقلل من الضغط على القيادة المركزية</a:t>
            </a:r>
            <a:endParaRPr lang="en-US" sz="3200" kern="100" dirty="0">
              <a:effectLst/>
              <a:latin typeface="Times New Roman" panose="02020603050405020304" pitchFamily="18" charset="0"/>
              <a:ea typeface="Calibri" panose="020F0502020204030204" pitchFamily="34" charset="0"/>
              <a:cs typeface="+mj-cs"/>
            </a:endParaRPr>
          </a:p>
        </p:txBody>
      </p:sp>
    </p:spTree>
    <p:extLst>
      <p:ext uri="{BB962C8B-B14F-4D97-AF65-F5344CB8AC3E}">
        <p14:creationId xmlns:p14="http://schemas.microsoft.com/office/powerpoint/2010/main" val="12082367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179041"/>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قسم المتدربين إلى فرق صغيرة، أعطِ كل فريق أزمة مختلفة، واطلب منهم وضع خطة قرار مستقلة</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9866428"/>
      </p:ext>
    </p:extLst>
  </p:cSld>
  <p:clrMapOvr>
    <a:masterClrMapping/>
  </p:clrMapOvr>
  <p:transition spd="slow">
    <p:randomBar dir="vert"/>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2591105154"/>
              </p:ext>
            </p:extLst>
          </p:nvPr>
        </p:nvGraphicFramePr>
        <p:xfrm>
          <a:off x="1148250" y="1330509"/>
          <a:ext cx="10337505" cy="31892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Group 23"/>
          <p:cNvGrpSpPr/>
          <p:nvPr/>
        </p:nvGrpSpPr>
        <p:grpSpPr>
          <a:xfrm>
            <a:off x="10991393" y="530290"/>
            <a:ext cx="735965" cy="661670"/>
            <a:chOff x="0" y="0"/>
            <a:chExt cx="1080120" cy="970922"/>
          </a:xfrm>
        </p:grpSpPr>
        <p:pic>
          <p:nvPicPr>
            <p:cNvPr id="5" name="Picture 388507661" descr="Reference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918376547"/>
      </p:ext>
    </p:extLst>
  </p:cSld>
  <p:clrMapOvr>
    <a:masterClrMapping/>
  </p:clrMapOvr>
  <p:transition spd="slow">
    <p:wipe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توزيع الصلاحيات والمسؤوليات في الظروف الطارئة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65422" y="1186348"/>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83017"/>
          </a:xfrm>
          <a:prstGeom prst="rect">
            <a:avLst/>
          </a:prstGeom>
          <a:noFill/>
        </p:spPr>
        <p:txBody>
          <a:bodyPr wrap="square">
            <a:spAutoFit/>
          </a:bodyPr>
          <a:lstStyle/>
          <a:p>
            <a:pPr algn="just" rtl="1">
              <a:lnSpc>
                <a:spcPct val="115000"/>
              </a:lnSpc>
              <a:spcAft>
                <a:spcPts val="800"/>
              </a:spcAft>
            </a:pPr>
            <a:r>
              <a:rPr lang="ar-SY" sz="2400" dirty="0">
                <a:cs typeface="+mj-cs"/>
              </a:rPr>
              <a:t>توزيع الصلاحيات يعني تفويض السلطات والمسؤوليات بشكل واضح بين المستويات الإدارية المختلفة أثناء الأزمات</a:t>
            </a:r>
            <a:endParaRPr lang="en-US" sz="2400" kern="100" dirty="0">
              <a:effectLst/>
              <a:latin typeface="Times New Roman" panose="02020603050405020304" pitchFamily="18" charset="0"/>
              <a:ea typeface="Calibri" panose="020F0502020204030204" pitchFamily="34" charset="0"/>
              <a:cs typeface="+mj-cs"/>
            </a:endParaRPr>
          </a:p>
        </p:txBody>
      </p:sp>
      <p:sp>
        <p:nvSpPr>
          <p:cNvPr id="7" name="TextBox 3">
            <a:extLst>
              <a:ext uri="{FF2B5EF4-FFF2-40B4-BE49-F238E27FC236}">
                <a16:creationId xmlns:a16="http://schemas.microsoft.com/office/drawing/2014/main" id="{5461058B-1D17-7433-8EC0-096D5502FF36}"/>
              </a:ext>
            </a:extLst>
          </p:cNvPr>
          <p:cNvSpPr txBox="1"/>
          <p:nvPr/>
        </p:nvSpPr>
        <p:spPr>
          <a:xfrm>
            <a:off x="3365422" y="2208942"/>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719056595"/>
              </p:ext>
            </p:extLst>
          </p:nvPr>
        </p:nvGraphicFramePr>
        <p:xfrm>
          <a:off x="245328" y="2542478"/>
          <a:ext cx="11062008" cy="40625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971885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P spid="7" grpId="0"/>
      <p:bldGraphic spid="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C63F86A-DCFC-D33D-C244-85F13E779E22}"/>
              </a:ext>
            </a:extLst>
          </p:cNvPr>
          <p:cNvSpPr txBox="1"/>
          <p:nvPr/>
        </p:nvSpPr>
        <p:spPr>
          <a:xfrm>
            <a:off x="9106829" y="507987"/>
            <a:ext cx="2490439" cy="640175"/>
          </a:xfrm>
          <a:prstGeom prst="rect">
            <a:avLst/>
          </a:prstGeom>
          <a:noFill/>
        </p:spPr>
        <p:txBody>
          <a:bodyPr wrap="square">
            <a:spAutoFit/>
          </a:bodyPr>
          <a:lstStyle/>
          <a:p>
            <a:pPr marL="0" marR="0" algn="ctr" rtl="1">
              <a:lnSpc>
                <a:spcPct val="115000"/>
              </a:lnSpc>
              <a:spcBef>
                <a:spcPts val="0"/>
              </a:spcBef>
              <a:spcAft>
                <a:spcPts val="0"/>
              </a:spcAft>
            </a:pPr>
            <a:r>
              <a:rPr lang="ar-SY" sz="32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الخصائص</a:t>
            </a:r>
            <a:endParaRPr lang="ar-SA" sz="32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جدول 2"/>
          <p:cNvGraphicFramePr>
            <a:graphicFrameLocks noGrp="1"/>
          </p:cNvGraphicFramePr>
          <p:nvPr>
            <p:extLst>
              <p:ext uri="{D42A27DB-BD31-4B8C-83A1-F6EECF244321}">
                <p14:modId xmlns:p14="http://schemas.microsoft.com/office/powerpoint/2010/main" val="989785250"/>
              </p:ext>
            </p:extLst>
          </p:nvPr>
        </p:nvGraphicFramePr>
        <p:xfrm>
          <a:off x="468352" y="1406565"/>
          <a:ext cx="11329638" cy="5011560"/>
        </p:xfrm>
        <a:graphic>
          <a:graphicData uri="http://schemas.openxmlformats.org/drawingml/2006/table">
            <a:tbl>
              <a:tblPr rtl="1" firstRow="1" firstCol="1" bandRow="1">
                <a:tableStyleId>{AF606853-7671-496A-8E4F-DF71F8EC918B}</a:tableStyleId>
              </a:tblPr>
              <a:tblGrid>
                <a:gridCol w="2151236">
                  <a:extLst>
                    <a:ext uri="{9D8B030D-6E8A-4147-A177-3AD203B41FA5}">
                      <a16:colId xmlns:a16="http://schemas.microsoft.com/office/drawing/2014/main" val="20000"/>
                    </a:ext>
                  </a:extLst>
                </a:gridCol>
                <a:gridCol w="5357798">
                  <a:extLst>
                    <a:ext uri="{9D8B030D-6E8A-4147-A177-3AD203B41FA5}">
                      <a16:colId xmlns:a16="http://schemas.microsoft.com/office/drawing/2014/main" val="20001"/>
                    </a:ext>
                  </a:extLst>
                </a:gridCol>
                <a:gridCol w="3820604">
                  <a:extLst>
                    <a:ext uri="{9D8B030D-6E8A-4147-A177-3AD203B41FA5}">
                      <a16:colId xmlns:a16="http://schemas.microsoft.com/office/drawing/2014/main" val="20002"/>
                    </a:ext>
                  </a:extLst>
                </a:gridCol>
              </a:tblGrid>
              <a:tr h="364019">
                <a:tc>
                  <a:txBody>
                    <a:bodyPr/>
                    <a:lstStyle/>
                    <a:p>
                      <a:pPr algn="ctr" rtl="1">
                        <a:lnSpc>
                          <a:spcPct val="115000"/>
                        </a:lnSpc>
                        <a:spcAft>
                          <a:spcPts val="0"/>
                        </a:spcAft>
                      </a:pPr>
                      <a:r>
                        <a:rPr lang="ar-SA" sz="2400" kern="100" dirty="0">
                          <a:effectLst/>
                        </a:rPr>
                        <a:t>الخاصية</a:t>
                      </a:r>
                      <a:endParaRPr lang="en-US" sz="2000" kern="100" dirty="0">
                        <a:solidFill>
                          <a:srgbClr val="168489"/>
                        </a:solidFill>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dirty="0">
                          <a:effectLst/>
                        </a:rPr>
                        <a:t>التوضيح</a:t>
                      </a:r>
                      <a:endParaRPr lang="en-US" sz="2000" kern="100" dirty="0">
                        <a:solidFill>
                          <a:srgbClr val="168489"/>
                        </a:solidFill>
                        <a:effectLst/>
                        <a:latin typeface="Aptos"/>
                        <a:ea typeface="Aptos"/>
                        <a:cs typeface="Arial" panose="020B0604020202020204" pitchFamily="34" charset="0"/>
                      </a:endParaRPr>
                    </a:p>
                  </a:txBody>
                  <a:tcPr marL="68580" marR="68580" marT="0" marB="0" anchor="ctr"/>
                </a:tc>
                <a:tc>
                  <a:txBody>
                    <a:bodyPr/>
                    <a:lstStyle/>
                    <a:p>
                      <a:pPr algn="ctr" rtl="1">
                        <a:lnSpc>
                          <a:spcPct val="115000"/>
                        </a:lnSpc>
                        <a:spcAft>
                          <a:spcPts val="0"/>
                        </a:spcAft>
                      </a:pPr>
                      <a:r>
                        <a:rPr lang="ar-SA" sz="2400" kern="100" dirty="0">
                          <a:effectLst/>
                        </a:rPr>
                        <a:t>التأثير على القيادة</a:t>
                      </a:r>
                      <a:endParaRPr lang="en-US" sz="2000" kern="100" dirty="0">
                        <a:solidFill>
                          <a:srgbClr val="168489"/>
                        </a:solidFill>
                        <a:effectLst/>
                        <a:latin typeface="Aptos"/>
                        <a:ea typeface="Aptos"/>
                        <a:cs typeface="Arial" panose="020B0604020202020204" pitchFamily="34" charset="0"/>
                      </a:endParaRPr>
                    </a:p>
                  </a:txBody>
                  <a:tcPr marL="68580" marR="68580" marT="0" marB="0" anchor="ctr"/>
                </a:tc>
                <a:extLst>
                  <a:ext uri="{0D108BD9-81ED-4DB2-BD59-A6C34878D82A}">
                    <a16:rowId xmlns:a16="http://schemas.microsoft.com/office/drawing/2014/main" val="10000"/>
                  </a:ext>
                </a:extLst>
              </a:tr>
              <a:tr h="770407">
                <a:tc>
                  <a:txBody>
                    <a:bodyPr/>
                    <a:lstStyle/>
                    <a:p>
                      <a:pPr algn="ctr" rtl="1">
                        <a:lnSpc>
                          <a:spcPct val="115000"/>
                        </a:lnSpc>
                        <a:spcAft>
                          <a:spcPts val="0"/>
                        </a:spcAft>
                      </a:pPr>
                      <a:r>
                        <a:rPr lang="ar-SA" sz="2000" kern="100" dirty="0">
                          <a:solidFill>
                            <a:schemeClr val="tx1"/>
                          </a:solidFill>
                          <a:effectLst/>
                        </a:rPr>
                        <a:t>المفاجأة وعدم التوقع</a:t>
                      </a:r>
                      <a:endParaRPr lang="en-US" sz="2000" b="0" kern="100" dirty="0">
                        <a:solidFill>
                          <a:schemeClr val="tx1"/>
                        </a:solidFill>
                        <a:effectLst/>
                        <a:latin typeface="+mn-lt"/>
                        <a:ea typeface="+mn-ea"/>
                        <a:cs typeface="+mj-cs"/>
                      </a:endParaRPr>
                    </a:p>
                  </a:txBody>
                  <a:tcPr marL="68580" marR="68580" marT="0" marB="0" anchor="ctr">
                    <a:solidFill>
                      <a:schemeClr val="accent1">
                        <a:lumMod val="20000"/>
                        <a:lumOff val="80000"/>
                      </a:schemeClr>
                    </a:solidFill>
                  </a:tcPr>
                </a:tc>
                <a:tc>
                  <a:txBody>
                    <a:bodyPr/>
                    <a:lstStyle/>
                    <a:p>
                      <a:pPr algn="ctr" rtl="1">
                        <a:lnSpc>
                          <a:spcPct val="115000"/>
                        </a:lnSpc>
                        <a:spcAft>
                          <a:spcPts val="0"/>
                        </a:spcAft>
                      </a:pPr>
                      <a:r>
                        <a:rPr lang="ar-SA" sz="2000" kern="100" dirty="0">
                          <a:solidFill>
                            <a:schemeClr val="tx1"/>
                          </a:solidFill>
                          <a:effectLst/>
                        </a:rPr>
                        <a:t>تحدث في وقت غير متوقع، حتى مع وجود مؤشرات مسبقة</a:t>
                      </a:r>
                      <a:endParaRPr lang="en-US" sz="1800" kern="100" dirty="0">
                        <a:solidFill>
                          <a:schemeClr val="tx1"/>
                        </a:solidFill>
                        <a:effectLst/>
                        <a:latin typeface="Aptos"/>
                        <a:ea typeface="Aptos"/>
                        <a:cs typeface="+mj-cs"/>
                      </a:endParaRPr>
                    </a:p>
                  </a:txBody>
                  <a:tcPr marL="68580" marR="68580" marT="0" marB="0" anchor="ctr">
                    <a:solidFill>
                      <a:schemeClr val="bg1">
                        <a:lumMod val="95000"/>
                      </a:schemeClr>
                    </a:solidFill>
                  </a:tcPr>
                </a:tc>
                <a:tc>
                  <a:txBody>
                    <a:bodyPr/>
                    <a:lstStyle/>
                    <a:p>
                      <a:pPr algn="ctr" rtl="1">
                        <a:lnSpc>
                          <a:spcPct val="115000"/>
                        </a:lnSpc>
                        <a:spcAft>
                          <a:spcPts val="0"/>
                        </a:spcAft>
                      </a:pPr>
                      <a:r>
                        <a:rPr lang="ar-SA" sz="2000" kern="100" dirty="0">
                          <a:solidFill>
                            <a:schemeClr val="tx1"/>
                          </a:solidFill>
                          <a:effectLst/>
                        </a:rPr>
                        <a:t>تتطلب سرعة الاستجابة والجاهزية الذهنية</a:t>
                      </a:r>
                      <a:endParaRPr lang="en-US" sz="1800" kern="100" dirty="0">
                        <a:solidFill>
                          <a:schemeClr val="tx1"/>
                        </a:solidFill>
                        <a:effectLst/>
                        <a:latin typeface="Aptos"/>
                        <a:ea typeface="Aptos"/>
                        <a:cs typeface="+mj-cs"/>
                      </a:endParaRPr>
                    </a:p>
                  </a:txBody>
                  <a:tcPr marL="68580" marR="68580" marT="0" marB="0" anchor="ctr">
                    <a:solidFill>
                      <a:schemeClr val="bg1">
                        <a:lumMod val="95000"/>
                      </a:schemeClr>
                    </a:solidFill>
                  </a:tcPr>
                </a:tc>
                <a:extLst>
                  <a:ext uri="{0D108BD9-81ED-4DB2-BD59-A6C34878D82A}">
                    <a16:rowId xmlns:a16="http://schemas.microsoft.com/office/drawing/2014/main" val="10001"/>
                  </a:ext>
                </a:extLst>
              </a:tr>
              <a:tr h="750777">
                <a:tc>
                  <a:txBody>
                    <a:bodyPr/>
                    <a:lstStyle/>
                    <a:p>
                      <a:pPr algn="ctr" rtl="1">
                        <a:lnSpc>
                          <a:spcPct val="115000"/>
                        </a:lnSpc>
                        <a:spcAft>
                          <a:spcPts val="0"/>
                        </a:spcAft>
                      </a:pPr>
                      <a:r>
                        <a:rPr lang="ar-SA" sz="2000" kern="100" dirty="0">
                          <a:solidFill>
                            <a:schemeClr val="tx1"/>
                          </a:solidFill>
                          <a:effectLst/>
                        </a:rPr>
                        <a:t>عدم اليقين والغموض</a:t>
                      </a:r>
                      <a:endParaRPr lang="en-US" sz="2000" b="0" kern="100" dirty="0">
                        <a:solidFill>
                          <a:schemeClr val="tx1"/>
                        </a:solidFill>
                        <a:effectLst/>
                        <a:latin typeface="+mn-lt"/>
                        <a:ea typeface="+mn-ea"/>
                        <a:cs typeface="+mj-cs"/>
                      </a:endParaRPr>
                    </a:p>
                  </a:txBody>
                  <a:tcPr marL="68580" marR="68580" marT="0" marB="0" anchor="ctr">
                    <a:solidFill>
                      <a:schemeClr val="bg1">
                        <a:lumMod val="95000"/>
                      </a:schemeClr>
                    </a:solidFill>
                  </a:tcPr>
                </a:tc>
                <a:tc>
                  <a:txBody>
                    <a:bodyPr/>
                    <a:lstStyle/>
                    <a:p>
                      <a:pPr marL="228600" algn="ctr" rtl="1">
                        <a:lnSpc>
                          <a:spcPct val="115000"/>
                        </a:lnSpc>
                        <a:spcAft>
                          <a:spcPts val="0"/>
                        </a:spcAft>
                      </a:pPr>
                      <a:r>
                        <a:rPr lang="ar-SA" sz="2000" kern="100" dirty="0">
                          <a:solidFill>
                            <a:schemeClr val="tx1"/>
                          </a:solidFill>
                          <a:effectLst/>
                        </a:rPr>
                        <a:t>نقص المعلومات أو تناقضها عن أسباب الأزمة وحجمها</a:t>
                      </a:r>
                      <a:endParaRPr lang="en-US" sz="1800" kern="100" dirty="0">
                        <a:solidFill>
                          <a:schemeClr val="tx1"/>
                        </a:solidFill>
                        <a:effectLst/>
                        <a:latin typeface="Aptos"/>
                        <a:ea typeface="Aptos"/>
                        <a:cs typeface="+mj-cs"/>
                      </a:endParaRPr>
                    </a:p>
                  </a:txBody>
                  <a:tcPr marL="68580" marR="68580" marT="0" marB="0" anchor="ctr">
                    <a:solidFill>
                      <a:schemeClr val="accent1">
                        <a:lumMod val="20000"/>
                        <a:lumOff val="80000"/>
                      </a:schemeClr>
                    </a:solidFill>
                  </a:tcPr>
                </a:tc>
                <a:tc>
                  <a:txBody>
                    <a:bodyPr/>
                    <a:lstStyle/>
                    <a:p>
                      <a:pPr algn="ctr" rtl="1">
                        <a:lnSpc>
                          <a:spcPct val="115000"/>
                        </a:lnSpc>
                        <a:spcAft>
                          <a:spcPts val="0"/>
                        </a:spcAft>
                      </a:pPr>
                      <a:r>
                        <a:rPr lang="ar-SA" sz="2000" kern="100" dirty="0">
                          <a:solidFill>
                            <a:schemeClr val="tx1"/>
                          </a:solidFill>
                          <a:effectLst/>
                        </a:rPr>
                        <a:t>ضرورة اتخاذ قرارات ببيانات غير مكتملة</a:t>
                      </a:r>
                      <a:endParaRPr lang="en-US" sz="1800" kern="100" dirty="0">
                        <a:solidFill>
                          <a:schemeClr val="tx1"/>
                        </a:solidFill>
                        <a:effectLst/>
                        <a:latin typeface="Aptos"/>
                        <a:ea typeface="Aptos"/>
                        <a:cs typeface="+mj-cs"/>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10002"/>
                  </a:ext>
                </a:extLst>
              </a:tr>
              <a:tr h="449471">
                <a:tc>
                  <a:txBody>
                    <a:bodyPr/>
                    <a:lstStyle/>
                    <a:p>
                      <a:pPr algn="ctr" rtl="1">
                        <a:lnSpc>
                          <a:spcPct val="115000"/>
                        </a:lnSpc>
                        <a:spcAft>
                          <a:spcPts val="0"/>
                        </a:spcAft>
                      </a:pPr>
                      <a:r>
                        <a:rPr lang="ar-SA" sz="2000" kern="100" dirty="0">
                          <a:solidFill>
                            <a:schemeClr val="tx1"/>
                          </a:solidFill>
                          <a:effectLst/>
                        </a:rPr>
                        <a:t>ضغط الوقت</a:t>
                      </a:r>
                      <a:endParaRPr lang="en-US" sz="2000" b="0" kern="100" dirty="0">
                        <a:solidFill>
                          <a:schemeClr val="tx1"/>
                        </a:solidFill>
                        <a:effectLst/>
                        <a:latin typeface="+mn-lt"/>
                        <a:ea typeface="+mn-ea"/>
                        <a:cs typeface="+mj-cs"/>
                      </a:endParaRPr>
                    </a:p>
                  </a:txBody>
                  <a:tcPr marL="68580" marR="68580" marT="0" marB="0" anchor="ctr">
                    <a:solidFill>
                      <a:schemeClr val="accent1">
                        <a:lumMod val="20000"/>
                        <a:lumOff val="80000"/>
                      </a:schemeClr>
                    </a:solidFill>
                  </a:tcPr>
                </a:tc>
                <a:tc>
                  <a:txBody>
                    <a:bodyPr/>
                    <a:lstStyle/>
                    <a:p>
                      <a:pPr algn="ctr" rtl="1">
                        <a:lnSpc>
                          <a:spcPct val="115000"/>
                        </a:lnSpc>
                        <a:spcAft>
                          <a:spcPts val="0"/>
                        </a:spcAft>
                      </a:pPr>
                      <a:r>
                        <a:rPr lang="ar-SA" sz="2000" kern="100" dirty="0">
                          <a:solidFill>
                            <a:schemeClr val="tx1"/>
                          </a:solidFill>
                          <a:effectLst/>
                        </a:rPr>
                        <a:t>الحاجة لاتخاذ قرارات سريعة قبل تفاقم الأزمة</a:t>
                      </a:r>
                      <a:endParaRPr lang="en-US" sz="1800" kern="100" dirty="0">
                        <a:solidFill>
                          <a:schemeClr val="tx1"/>
                        </a:solidFill>
                        <a:effectLst/>
                        <a:latin typeface="Aptos"/>
                        <a:ea typeface="Aptos"/>
                        <a:cs typeface="+mj-cs"/>
                      </a:endParaRPr>
                    </a:p>
                  </a:txBody>
                  <a:tcPr marL="68580" marR="68580" marT="0" marB="0" anchor="ctr">
                    <a:solidFill>
                      <a:schemeClr val="bg1">
                        <a:lumMod val="95000"/>
                      </a:schemeClr>
                    </a:solidFill>
                  </a:tcPr>
                </a:tc>
                <a:tc>
                  <a:txBody>
                    <a:bodyPr/>
                    <a:lstStyle/>
                    <a:p>
                      <a:pPr algn="ctr" rtl="1">
                        <a:lnSpc>
                          <a:spcPct val="115000"/>
                        </a:lnSpc>
                        <a:spcAft>
                          <a:spcPts val="0"/>
                        </a:spcAft>
                      </a:pPr>
                      <a:r>
                        <a:rPr lang="ar-SA" sz="2000" kern="100" dirty="0">
                          <a:solidFill>
                            <a:schemeClr val="tx1"/>
                          </a:solidFill>
                          <a:effectLst/>
                        </a:rPr>
                        <a:t>تحدٍ للتفكير التحليلي المتعمق</a:t>
                      </a:r>
                      <a:endParaRPr lang="en-US" sz="1800" kern="100" dirty="0">
                        <a:solidFill>
                          <a:schemeClr val="tx1"/>
                        </a:solidFill>
                        <a:effectLst/>
                        <a:latin typeface="Aptos"/>
                        <a:ea typeface="Aptos"/>
                        <a:cs typeface="+mj-cs"/>
                      </a:endParaRPr>
                    </a:p>
                  </a:txBody>
                  <a:tcPr marL="68580" marR="68580" marT="0" marB="0" anchor="ctr">
                    <a:solidFill>
                      <a:schemeClr val="bg1">
                        <a:lumMod val="95000"/>
                      </a:schemeClr>
                    </a:solidFill>
                  </a:tcPr>
                </a:tc>
                <a:extLst>
                  <a:ext uri="{0D108BD9-81ED-4DB2-BD59-A6C34878D82A}">
                    <a16:rowId xmlns:a16="http://schemas.microsoft.com/office/drawing/2014/main" val="10003"/>
                  </a:ext>
                </a:extLst>
              </a:tr>
              <a:tr h="358697">
                <a:tc>
                  <a:txBody>
                    <a:bodyPr/>
                    <a:lstStyle/>
                    <a:p>
                      <a:pPr algn="ctr" rtl="1">
                        <a:lnSpc>
                          <a:spcPct val="115000"/>
                        </a:lnSpc>
                        <a:spcAft>
                          <a:spcPts val="0"/>
                        </a:spcAft>
                      </a:pPr>
                      <a:r>
                        <a:rPr lang="ar-SA" sz="2000" kern="100" dirty="0">
                          <a:solidFill>
                            <a:schemeClr val="tx1"/>
                          </a:solidFill>
                          <a:effectLst/>
                        </a:rPr>
                        <a:t>التطور السريع</a:t>
                      </a:r>
                      <a:endParaRPr lang="en-US" sz="2000" b="0" kern="100" dirty="0">
                        <a:solidFill>
                          <a:schemeClr val="tx1"/>
                        </a:solidFill>
                        <a:effectLst/>
                        <a:latin typeface="+mn-lt"/>
                        <a:ea typeface="+mn-ea"/>
                        <a:cs typeface="+mj-cs"/>
                      </a:endParaRPr>
                    </a:p>
                  </a:txBody>
                  <a:tcPr marL="68580" marR="68580" marT="0" marB="0" anchor="ctr">
                    <a:solidFill>
                      <a:schemeClr val="bg1">
                        <a:lumMod val="95000"/>
                      </a:schemeClr>
                    </a:solidFill>
                  </a:tcPr>
                </a:tc>
                <a:tc>
                  <a:txBody>
                    <a:bodyPr/>
                    <a:lstStyle/>
                    <a:p>
                      <a:pPr algn="ctr" rtl="1">
                        <a:lnSpc>
                          <a:spcPct val="115000"/>
                        </a:lnSpc>
                        <a:spcAft>
                          <a:spcPts val="0"/>
                        </a:spcAft>
                      </a:pPr>
                      <a:r>
                        <a:rPr lang="ar-SA" sz="2000" kern="100" dirty="0">
                          <a:solidFill>
                            <a:schemeClr val="tx1"/>
                          </a:solidFill>
                          <a:effectLst/>
                        </a:rPr>
                        <a:t>تتصاعد بسرعة وتتغير ديناميكيتها باستمرار</a:t>
                      </a:r>
                      <a:endParaRPr lang="en-US" sz="1800" kern="100" dirty="0">
                        <a:solidFill>
                          <a:schemeClr val="tx1"/>
                        </a:solidFill>
                        <a:effectLst/>
                        <a:latin typeface="Aptos"/>
                        <a:ea typeface="Aptos"/>
                        <a:cs typeface="+mj-cs"/>
                      </a:endParaRPr>
                    </a:p>
                  </a:txBody>
                  <a:tcPr marL="68580" marR="68580" marT="0" marB="0" anchor="ctr">
                    <a:solidFill>
                      <a:schemeClr val="accent1">
                        <a:lumMod val="20000"/>
                        <a:lumOff val="80000"/>
                      </a:schemeClr>
                    </a:solidFill>
                  </a:tcPr>
                </a:tc>
                <a:tc>
                  <a:txBody>
                    <a:bodyPr/>
                    <a:lstStyle/>
                    <a:p>
                      <a:pPr algn="ctr" rtl="1">
                        <a:lnSpc>
                          <a:spcPct val="115000"/>
                        </a:lnSpc>
                        <a:spcAft>
                          <a:spcPts val="0"/>
                        </a:spcAft>
                      </a:pPr>
                      <a:r>
                        <a:rPr lang="ar-SA" sz="2000" kern="100" dirty="0">
                          <a:solidFill>
                            <a:schemeClr val="tx1"/>
                          </a:solidFill>
                          <a:effectLst/>
                        </a:rPr>
                        <a:t>تتطلب مراقبة مستمرة وتكيف ديناميكي</a:t>
                      </a:r>
                      <a:endParaRPr lang="en-US" sz="1800" kern="100" dirty="0">
                        <a:solidFill>
                          <a:schemeClr val="tx1"/>
                        </a:solidFill>
                        <a:effectLst/>
                        <a:latin typeface="Aptos"/>
                        <a:ea typeface="Aptos"/>
                        <a:cs typeface="+mj-cs"/>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10004"/>
                  </a:ext>
                </a:extLst>
              </a:tr>
              <a:tr h="1142857">
                <a:tc>
                  <a:txBody>
                    <a:bodyPr/>
                    <a:lstStyle/>
                    <a:p>
                      <a:pPr algn="ctr" rtl="1">
                        <a:lnSpc>
                          <a:spcPct val="115000"/>
                        </a:lnSpc>
                        <a:spcAft>
                          <a:spcPts val="0"/>
                        </a:spcAft>
                      </a:pPr>
                      <a:r>
                        <a:rPr lang="ar-SA" sz="2000" kern="100" dirty="0">
                          <a:solidFill>
                            <a:schemeClr val="tx1"/>
                          </a:solidFill>
                          <a:effectLst/>
                        </a:rPr>
                        <a:t>التعقيد والتشابك بين الأسباب والنتائج</a:t>
                      </a:r>
                      <a:endParaRPr lang="en-US" sz="2000" b="0" kern="100" dirty="0">
                        <a:solidFill>
                          <a:schemeClr val="tx1"/>
                        </a:solidFill>
                        <a:effectLst/>
                        <a:latin typeface="+mn-lt"/>
                        <a:ea typeface="+mn-ea"/>
                        <a:cs typeface="+mj-cs"/>
                      </a:endParaRPr>
                    </a:p>
                  </a:txBody>
                  <a:tcPr marL="68580" marR="68580" marT="0" marB="0" anchor="ctr">
                    <a:solidFill>
                      <a:schemeClr val="accent1">
                        <a:lumMod val="20000"/>
                        <a:lumOff val="80000"/>
                      </a:schemeClr>
                    </a:solidFill>
                  </a:tcPr>
                </a:tc>
                <a:tc>
                  <a:txBody>
                    <a:bodyPr/>
                    <a:lstStyle/>
                    <a:p>
                      <a:pPr algn="ctr" rtl="1">
                        <a:lnSpc>
                          <a:spcPct val="115000"/>
                        </a:lnSpc>
                        <a:spcAft>
                          <a:spcPts val="0"/>
                        </a:spcAft>
                      </a:pPr>
                      <a:r>
                        <a:rPr lang="ar-SA" sz="2000" kern="100" dirty="0">
                          <a:solidFill>
                            <a:schemeClr val="tx1"/>
                          </a:solidFill>
                          <a:effectLst/>
                        </a:rPr>
                        <a:t>لا تأتي من مصدر واحد، بل نتيجة تداخل عوامل داخلية وخارجية يصعب فصل الازمة عن بيئتها ويصعب فهم السبب والنتيجة </a:t>
                      </a:r>
                      <a:endParaRPr lang="en-US" sz="1800" kern="100" dirty="0">
                        <a:solidFill>
                          <a:schemeClr val="tx1"/>
                        </a:solidFill>
                        <a:effectLst/>
                        <a:latin typeface="Aptos"/>
                        <a:ea typeface="Aptos"/>
                        <a:cs typeface="+mj-cs"/>
                      </a:endParaRPr>
                    </a:p>
                  </a:txBody>
                  <a:tcPr marL="68580" marR="68580" marT="0" marB="0" anchor="ctr">
                    <a:solidFill>
                      <a:schemeClr val="bg1">
                        <a:lumMod val="95000"/>
                      </a:schemeClr>
                    </a:solidFill>
                  </a:tcPr>
                </a:tc>
                <a:tc>
                  <a:txBody>
                    <a:bodyPr/>
                    <a:lstStyle/>
                    <a:p>
                      <a:pPr algn="ctr" rtl="1">
                        <a:lnSpc>
                          <a:spcPct val="115000"/>
                        </a:lnSpc>
                        <a:spcAft>
                          <a:spcPts val="0"/>
                        </a:spcAft>
                      </a:pPr>
                      <a:r>
                        <a:rPr lang="ar-SA" sz="2000" kern="100" dirty="0">
                          <a:solidFill>
                            <a:schemeClr val="tx1"/>
                          </a:solidFill>
                          <a:effectLst/>
                        </a:rPr>
                        <a:t>ضرورة التحليل الدقيق للبيئة الداخلية والخارجية</a:t>
                      </a:r>
                      <a:endParaRPr lang="en-US" sz="1800" kern="100" dirty="0">
                        <a:solidFill>
                          <a:schemeClr val="tx1"/>
                        </a:solidFill>
                        <a:effectLst/>
                        <a:latin typeface="Aptos"/>
                        <a:ea typeface="Aptos"/>
                        <a:cs typeface="+mj-cs"/>
                      </a:endParaRPr>
                    </a:p>
                  </a:txBody>
                  <a:tcPr marL="68580" marR="68580" marT="0" marB="0" anchor="ctr">
                    <a:solidFill>
                      <a:schemeClr val="bg1">
                        <a:lumMod val="95000"/>
                      </a:schemeClr>
                    </a:solidFill>
                  </a:tcPr>
                </a:tc>
                <a:extLst>
                  <a:ext uri="{0D108BD9-81ED-4DB2-BD59-A6C34878D82A}">
                    <a16:rowId xmlns:a16="http://schemas.microsoft.com/office/drawing/2014/main" val="10005"/>
                  </a:ext>
                </a:extLst>
              </a:tr>
              <a:tr h="1142857">
                <a:tc>
                  <a:txBody>
                    <a:bodyPr/>
                    <a:lstStyle/>
                    <a:p>
                      <a:pPr algn="ctr" rtl="1">
                        <a:lnSpc>
                          <a:spcPct val="115000"/>
                        </a:lnSpc>
                        <a:spcAft>
                          <a:spcPts val="0"/>
                        </a:spcAft>
                      </a:pPr>
                      <a:r>
                        <a:rPr lang="ar-SA" sz="2000" kern="100" dirty="0">
                          <a:solidFill>
                            <a:schemeClr val="tx1"/>
                          </a:solidFill>
                          <a:effectLst/>
                        </a:rPr>
                        <a:t>تهديد مباشر لمصالح المؤسسة واستمراريتها</a:t>
                      </a:r>
                      <a:endParaRPr lang="en-US" sz="2000" b="0" kern="100" dirty="0">
                        <a:solidFill>
                          <a:schemeClr val="tx1"/>
                        </a:solidFill>
                        <a:effectLst/>
                        <a:latin typeface="+mn-lt"/>
                        <a:ea typeface="+mn-ea"/>
                        <a:cs typeface="+mj-cs"/>
                      </a:endParaRPr>
                    </a:p>
                  </a:txBody>
                  <a:tcPr marL="68580" marR="68580" marT="0" marB="0" anchor="ctr">
                    <a:solidFill>
                      <a:schemeClr val="bg1">
                        <a:lumMod val="95000"/>
                      </a:schemeClr>
                    </a:solidFill>
                  </a:tcPr>
                </a:tc>
                <a:tc>
                  <a:txBody>
                    <a:bodyPr/>
                    <a:lstStyle/>
                    <a:p>
                      <a:pPr algn="ctr" rtl="1">
                        <a:lnSpc>
                          <a:spcPct val="115000"/>
                        </a:lnSpc>
                        <a:spcAft>
                          <a:spcPts val="0"/>
                        </a:spcAft>
                      </a:pPr>
                      <a:r>
                        <a:rPr lang="ar-SA" sz="2000" kern="100" dirty="0">
                          <a:solidFill>
                            <a:schemeClr val="tx1"/>
                          </a:solidFill>
                          <a:effectLst/>
                        </a:rPr>
                        <a:t>تهدد الكيان الإداري وتشكل خطر على بقاء المؤسسة وتهدد أدائها الوظيفي وتتضمن صراع بين الأطراف </a:t>
                      </a:r>
                      <a:endParaRPr lang="en-US" sz="1800" kern="100" dirty="0">
                        <a:solidFill>
                          <a:schemeClr val="tx1"/>
                        </a:solidFill>
                        <a:effectLst/>
                        <a:latin typeface="Aptos"/>
                        <a:ea typeface="Aptos"/>
                        <a:cs typeface="+mj-cs"/>
                      </a:endParaRPr>
                    </a:p>
                  </a:txBody>
                  <a:tcPr marL="68580" marR="68580" marT="0" marB="0" anchor="ctr">
                    <a:solidFill>
                      <a:schemeClr val="accent1">
                        <a:lumMod val="20000"/>
                        <a:lumOff val="80000"/>
                      </a:schemeClr>
                    </a:solidFill>
                  </a:tcPr>
                </a:tc>
                <a:tc>
                  <a:txBody>
                    <a:bodyPr/>
                    <a:lstStyle/>
                    <a:p>
                      <a:pPr algn="ctr" rtl="1">
                        <a:lnSpc>
                          <a:spcPct val="115000"/>
                        </a:lnSpc>
                        <a:spcAft>
                          <a:spcPts val="0"/>
                        </a:spcAft>
                      </a:pPr>
                      <a:r>
                        <a:rPr lang="ar-SA" sz="2000" kern="100" dirty="0">
                          <a:solidFill>
                            <a:schemeClr val="tx1"/>
                          </a:solidFill>
                          <a:effectLst/>
                        </a:rPr>
                        <a:t>تحدٍ على التكيف والاستجابة الفاعلة في الوقت المناسب بحكمة وسرعة ورؤية استراتيجية واضحة للنجاة</a:t>
                      </a:r>
                      <a:endParaRPr lang="en-US" sz="1800" kern="100" dirty="0">
                        <a:solidFill>
                          <a:schemeClr val="tx1"/>
                        </a:solidFill>
                        <a:effectLst/>
                        <a:latin typeface="Aptos"/>
                        <a:ea typeface="Aptos"/>
                        <a:cs typeface="+mj-cs"/>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54619510"/>
      </p:ext>
    </p:extLst>
  </p:cSld>
  <p:clrMapOvr>
    <a:masterClrMapping/>
  </p:clrMapOvr>
  <p:transition spd="slow">
    <p:wipe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179041"/>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اطلب من المتدربين رسم خريطة مسؤوليات لأزمة محددة (مثل حريق أو هجوم إلكتروني)، وتوضيح من المسؤول عن كل مهمة</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72236756"/>
      </p:ext>
    </p:extLst>
  </p:cSld>
  <p:clrMapOvr>
    <a:masterClrMapping/>
  </p:clrMapOvr>
  <p:transition spd="slow">
    <p:wipe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1778862431"/>
              </p:ext>
            </p:extLst>
          </p:nvPr>
        </p:nvGraphicFramePr>
        <p:xfrm>
          <a:off x="1148250" y="1330509"/>
          <a:ext cx="10337505" cy="3189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5461058B-1D17-7433-8EC0-096D5502FF36}"/>
              </a:ext>
            </a:extLst>
          </p:cNvPr>
          <p:cNvSpPr txBox="1"/>
          <p:nvPr/>
        </p:nvSpPr>
        <p:spPr>
          <a:xfrm>
            <a:off x="665143" y="4345477"/>
            <a:ext cx="11222076" cy="1745863"/>
          </a:xfrm>
          <a:prstGeom prst="rect">
            <a:avLst/>
          </a:prstGeom>
          <a:noFill/>
        </p:spPr>
        <p:txBody>
          <a:bodyPr wrap="square">
            <a:spAutoFit/>
          </a:bodyPr>
          <a:lstStyle/>
          <a:p>
            <a:pPr algn="just" rtl="1">
              <a:lnSpc>
                <a:spcPct val="115000"/>
              </a:lnSpc>
              <a:spcAft>
                <a:spcPts val="800"/>
              </a:spcAft>
            </a:pPr>
            <a:r>
              <a:rPr lang="ar-SA" sz="3200" dirty="0">
                <a:cs typeface="+mj-cs"/>
              </a:rPr>
              <a:t>توزيع الصلاحيات أثناء الأزمات يضمن وضوح الأدوار ويمنع تضارب القرارات. التفويض الفعّال يتيح لكل مستوى إداري أن يؤدي دوره بكفاءة، ويعزز من سرعة التنفيذ ويقلل من الفوضى. </a:t>
            </a:r>
            <a:endParaRPr lang="en-US" sz="3200" kern="100" dirty="0">
              <a:effectLst/>
              <a:latin typeface="Times New Roman" panose="02020603050405020304" pitchFamily="18" charset="0"/>
              <a:ea typeface="Calibri" panose="020F0502020204030204" pitchFamily="34" charset="0"/>
              <a:cs typeface="+mj-cs"/>
            </a:endParaRPr>
          </a:p>
        </p:txBody>
      </p:sp>
      <p:grpSp>
        <p:nvGrpSpPr>
          <p:cNvPr id="5" name="Group 23"/>
          <p:cNvGrpSpPr/>
          <p:nvPr/>
        </p:nvGrpSpPr>
        <p:grpSpPr>
          <a:xfrm>
            <a:off x="10879881" y="530290"/>
            <a:ext cx="735965" cy="661670"/>
            <a:chOff x="0" y="0"/>
            <a:chExt cx="1080120" cy="970922"/>
          </a:xfrm>
        </p:grpSpPr>
        <p:pic>
          <p:nvPicPr>
            <p:cNvPr id="7" name="Picture 388507661" descr="Reference "/>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371689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6"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إدارة الوقت في ظل الضغط وتسارع الأحداث</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65422" y="1186348"/>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82633"/>
          </a:xfrm>
          <a:prstGeom prst="rect">
            <a:avLst/>
          </a:prstGeom>
          <a:noFill/>
        </p:spPr>
        <p:txBody>
          <a:bodyPr wrap="square">
            <a:spAutoFit/>
          </a:bodyPr>
          <a:lstStyle/>
          <a:p>
            <a:pPr algn="just" rtl="1">
              <a:lnSpc>
                <a:spcPct val="115000"/>
              </a:lnSpc>
              <a:spcAft>
                <a:spcPts val="800"/>
              </a:spcAft>
            </a:pPr>
            <a:r>
              <a:rPr lang="ar-SA" sz="2400" dirty="0"/>
              <a:t>إدارة الوقت أثناء الأزمات تعني القدرة على ترتيب الأولويات وتنفيذ المهام الحرجة بسرعة وفعالية</a:t>
            </a:r>
            <a:endParaRPr lang="en-US" sz="2400" kern="100" dirty="0">
              <a:effectLst/>
              <a:latin typeface="Times New Roman" panose="02020603050405020304" pitchFamily="18" charset="0"/>
              <a:ea typeface="Calibri" panose="020F0502020204030204" pitchFamily="34" charset="0"/>
              <a:cs typeface="+mj-cs"/>
            </a:endParaRPr>
          </a:p>
        </p:txBody>
      </p:sp>
      <p:sp>
        <p:nvSpPr>
          <p:cNvPr id="7" name="TextBox 3">
            <a:extLst>
              <a:ext uri="{FF2B5EF4-FFF2-40B4-BE49-F238E27FC236}">
                <a16:creationId xmlns:a16="http://schemas.microsoft.com/office/drawing/2014/main" id="{5461058B-1D17-7433-8EC0-096D5502FF36}"/>
              </a:ext>
            </a:extLst>
          </p:cNvPr>
          <p:cNvSpPr txBox="1"/>
          <p:nvPr/>
        </p:nvSpPr>
        <p:spPr>
          <a:xfrm>
            <a:off x="3365422" y="2611160"/>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3933089066"/>
              </p:ext>
            </p:extLst>
          </p:nvPr>
        </p:nvGraphicFramePr>
        <p:xfrm>
          <a:off x="245328" y="2542478"/>
          <a:ext cx="11062008" cy="4062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7904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42"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P spid="7" grpId="0"/>
      <p:bldGraphic spid="3" grpId="0">
        <p:bldAsOne/>
      </p:bldGraphic>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عملية</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2882550088"/>
              </p:ext>
            </p:extLst>
          </p:nvPr>
        </p:nvGraphicFramePr>
        <p:xfrm>
          <a:off x="481264" y="1403599"/>
          <a:ext cx="11117178" cy="2499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5461058B-1D17-7433-8EC0-096D5502FF36}"/>
              </a:ext>
            </a:extLst>
          </p:cNvPr>
          <p:cNvSpPr txBox="1"/>
          <p:nvPr/>
        </p:nvSpPr>
        <p:spPr>
          <a:xfrm>
            <a:off x="665143" y="4345477"/>
            <a:ext cx="11222076" cy="1745863"/>
          </a:xfrm>
          <a:prstGeom prst="rect">
            <a:avLst/>
          </a:prstGeom>
          <a:noFill/>
        </p:spPr>
        <p:txBody>
          <a:bodyPr wrap="square">
            <a:spAutoFit/>
          </a:bodyPr>
          <a:lstStyle/>
          <a:p>
            <a:pPr algn="just" rtl="1">
              <a:lnSpc>
                <a:spcPct val="115000"/>
              </a:lnSpc>
              <a:spcAft>
                <a:spcPts val="800"/>
              </a:spcAft>
            </a:pPr>
            <a:r>
              <a:rPr lang="ar-SA" sz="3200" dirty="0">
                <a:cs typeface="+mj-cs"/>
              </a:rPr>
              <a:t>إدارة الوقت في الأزمات تتطلب ترتيب الأولويات بشكل صارم، حيث يتم التعامل أولًا مع القضايا الأكثر خطورة وتأثيرًا. استخدام أدوات مثل قوائم الأولويات أو تقنية الوقت المقطّع يساعد القادة على التحكم في تسارع الأحداث وتقليل التوتر</a:t>
            </a:r>
            <a:endParaRPr lang="en-US" sz="3200" kern="100" dirty="0">
              <a:effectLst/>
              <a:latin typeface="Times New Roman" panose="02020603050405020304" pitchFamily="18" charset="0"/>
              <a:ea typeface="Calibri" panose="020F0502020204030204" pitchFamily="34" charset="0"/>
              <a:cs typeface="+mj-cs"/>
            </a:endParaRPr>
          </a:p>
        </p:txBody>
      </p:sp>
    </p:spTree>
    <p:extLst>
      <p:ext uri="{BB962C8B-B14F-4D97-AF65-F5344CB8AC3E}">
        <p14:creationId xmlns:p14="http://schemas.microsoft.com/office/powerpoint/2010/main" val="4036166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179041"/>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نفذ تمرين "الأولويات الثلاث" حيث يحدد المتدربون أهم 3 مهام عاجلة في أزمة معينة، ثم يناقشون ترتيبها.</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96630574"/>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3170893471"/>
              </p:ext>
            </p:extLst>
          </p:nvPr>
        </p:nvGraphicFramePr>
        <p:xfrm>
          <a:off x="1148250" y="1330509"/>
          <a:ext cx="10337505" cy="3189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23"/>
          <p:cNvGrpSpPr/>
          <p:nvPr/>
        </p:nvGrpSpPr>
        <p:grpSpPr>
          <a:xfrm>
            <a:off x="10835275" y="599564"/>
            <a:ext cx="735965" cy="661670"/>
            <a:chOff x="0" y="0"/>
            <a:chExt cx="1080120" cy="970922"/>
          </a:xfrm>
        </p:grpSpPr>
        <p:pic>
          <p:nvPicPr>
            <p:cNvPr id="5" name="Picture 388507661" descr="Reference "/>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3572019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ترشيد واستثمار الموارد المؤسسية أثناء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65422" y="1186348"/>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483017"/>
          </a:xfrm>
          <a:prstGeom prst="rect">
            <a:avLst/>
          </a:prstGeom>
          <a:noFill/>
        </p:spPr>
        <p:txBody>
          <a:bodyPr wrap="square">
            <a:spAutoFit/>
          </a:bodyPr>
          <a:lstStyle/>
          <a:p>
            <a:pPr algn="just" rtl="1">
              <a:lnSpc>
                <a:spcPct val="115000"/>
              </a:lnSpc>
              <a:spcAft>
                <a:spcPts val="800"/>
              </a:spcAft>
            </a:pPr>
            <a:r>
              <a:rPr lang="ar-SY" sz="2400" dirty="0">
                <a:cs typeface="+mj-cs"/>
              </a:rPr>
              <a:t>ترشيد الموارد يعني الاستخدام الأمثل للموارد المتاحة (مالية، بشرية، تقنية) لتقليل الهدر وضمان الاستمرارية</a:t>
            </a:r>
            <a:endParaRPr lang="en-US" sz="2400" kern="100" dirty="0">
              <a:effectLst/>
              <a:latin typeface="Times New Roman" panose="02020603050405020304" pitchFamily="18" charset="0"/>
              <a:ea typeface="Calibri" panose="020F0502020204030204" pitchFamily="34" charset="0"/>
              <a:cs typeface="+mj-cs"/>
            </a:endParaRPr>
          </a:p>
        </p:txBody>
      </p:sp>
      <p:sp>
        <p:nvSpPr>
          <p:cNvPr id="7" name="TextBox 3">
            <a:extLst>
              <a:ext uri="{FF2B5EF4-FFF2-40B4-BE49-F238E27FC236}">
                <a16:creationId xmlns:a16="http://schemas.microsoft.com/office/drawing/2014/main" id="{5461058B-1D17-7433-8EC0-096D5502FF36}"/>
              </a:ext>
            </a:extLst>
          </p:cNvPr>
          <p:cNvSpPr txBox="1"/>
          <p:nvPr/>
        </p:nvSpPr>
        <p:spPr>
          <a:xfrm>
            <a:off x="3365422" y="2208942"/>
            <a:ext cx="8280400" cy="658642"/>
          </a:xfrm>
          <a:prstGeom prst="rect">
            <a:avLst/>
          </a:prstGeom>
          <a:noFill/>
        </p:spPr>
        <p:txBody>
          <a:bodyPr wrap="square">
            <a:spAutoFit/>
          </a:bodyPr>
          <a:lstStyle/>
          <a:p>
            <a:pPr algn="just" rtl="1">
              <a:lnSpc>
                <a:spcPct val="115000"/>
              </a:lnSpc>
              <a:spcAft>
                <a:spcPts val="800"/>
              </a:spcAft>
            </a:pPr>
            <a:r>
              <a:rPr lang="ar-SY"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3650545820"/>
              </p:ext>
            </p:extLst>
          </p:nvPr>
        </p:nvGraphicFramePr>
        <p:xfrm>
          <a:off x="245328" y="2542478"/>
          <a:ext cx="11062008" cy="4062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6856635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 fill="hold"/>
                                        <p:tgtEl>
                                          <p:spTgt spid="4"/>
                                        </p:tgtEl>
                                        <p:attrNameLst>
                                          <p:attrName>ppt_x</p:attrName>
                                        </p:attrNameLst>
                                      </p:cBhvr>
                                      <p:tavLst>
                                        <p:tav tm="0">
                                          <p:val>
                                            <p:strVal val="1+#ppt_w/2"/>
                                          </p:val>
                                        </p:tav>
                                        <p:tav tm="100000">
                                          <p:val>
                                            <p:strVal val="#ppt_x"/>
                                          </p:val>
                                        </p:tav>
                                      </p:tavLst>
                                    </p:anim>
                                    <p:anim calcmode="lin" valueType="num">
                                      <p:cBhvr additive="base">
                                        <p:cTn id="8" dur="2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45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6"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P spid="7" grpId="0"/>
      <p:bldGraphic spid="3" grpId="0">
        <p:bldAsOne/>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61058B-1D17-7433-8EC0-096D5502FF36}"/>
              </a:ext>
            </a:extLst>
          </p:cNvPr>
          <p:cNvSpPr txBox="1"/>
          <p:nvPr/>
        </p:nvSpPr>
        <p:spPr>
          <a:xfrm>
            <a:off x="665143" y="2137536"/>
            <a:ext cx="11222076" cy="1791260"/>
          </a:xfrm>
          <a:prstGeom prst="rect">
            <a:avLst/>
          </a:prstGeom>
          <a:noFill/>
        </p:spPr>
        <p:txBody>
          <a:bodyPr wrap="square">
            <a:spAutoFit/>
          </a:bodyPr>
          <a:lstStyle/>
          <a:p>
            <a:pPr marL="457200" indent="-457200" algn="just" rtl="1">
              <a:lnSpc>
                <a:spcPct val="115000"/>
              </a:lnSpc>
              <a:spcAft>
                <a:spcPts val="800"/>
              </a:spcAft>
              <a:buFont typeface="Wingdings" panose="05000000000000000000" pitchFamily="2" charset="2"/>
              <a:buChar char="q"/>
            </a:pPr>
            <a:r>
              <a:rPr lang="ar-SA" sz="3200" dirty="0">
                <a:cs typeface="+mj-cs"/>
              </a:rPr>
              <a:t>ترشيد الموارد يعني الاستخدام الأمثل للإمكانيات المتاحة، سواء كانت مالية أو بشرية أو تقنية، بهدف تقليل الهدر وضمان استمرارية المؤسسة. أثناء الأزمات، يصبح الابتكار في استغلال الموارد ضرورة لا خيارًا.</a:t>
            </a:r>
            <a:endParaRPr lang="en-US" sz="3200" kern="100" dirty="0">
              <a:effectLst/>
              <a:latin typeface="Times New Roman" panose="02020603050405020304" pitchFamily="18" charset="0"/>
              <a:ea typeface="Calibri" panose="020F0502020204030204" pitchFamily="34" charset="0"/>
              <a:cs typeface="+mj-cs"/>
            </a:endParaRPr>
          </a:p>
        </p:txBody>
      </p:sp>
    </p:spTree>
    <p:extLst>
      <p:ext uri="{BB962C8B-B14F-4D97-AF65-F5344CB8AC3E}">
        <p14:creationId xmlns:p14="http://schemas.microsoft.com/office/powerpoint/2010/main" val="307310457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2839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1159727" y="2206397"/>
            <a:ext cx="10259122" cy="1179041"/>
          </a:xfrm>
          <a:prstGeom prst="rect">
            <a:avLst/>
          </a:prstGeom>
          <a:noFill/>
        </p:spPr>
        <p:txBody>
          <a:bodyPr wrap="square">
            <a:spAutoFit/>
          </a:bodyPr>
          <a:lstStyle/>
          <a:p>
            <a:pPr algn="just" rtl="1">
              <a:lnSpc>
                <a:spcPct val="115000"/>
              </a:lnSpc>
              <a:spcAft>
                <a:spcPts val="800"/>
              </a:spcAft>
            </a:pPr>
            <a:r>
              <a:rPr lang="ar-SA" sz="3200" dirty="0">
                <a:solidFill>
                  <a:schemeClr val="bg1"/>
                </a:solidFill>
              </a:rPr>
              <a:t> أعطِ المتدربين قائمة موارد محدودة (ميزانية صغيرة، عدد موظفين قليل، أدوات محدودة)، واطلب منهم وضع خطة لاستثمارها في مواجهة أزمة.</a:t>
            </a:r>
            <a:endParaRPr lang="ar-SA" sz="32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64225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2711861417"/>
              </p:ext>
            </p:extLst>
          </p:nvPr>
        </p:nvGraphicFramePr>
        <p:xfrm>
          <a:off x="1148250" y="1330509"/>
          <a:ext cx="10337505" cy="3189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23"/>
          <p:cNvGrpSpPr/>
          <p:nvPr/>
        </p:nvGrpSpPr>
        <p:grpSpPr>
          <a:xfrm>
            <a:off x="10969091" y="668839"/>
            <a:ext cx="735965" cy="661670"/>
            <a:chOff x="0" y="0"/>
            <a:chExt cx="1080120" cy="970922"/>
          </a:xfrm>
        </p:grpSpPr>
        <p:pic>
          <p:nvPicPr>
            <p:cNvPr id="5" name="Picture 388507661" descr="Reference "/>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4239024987"/>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مراحل تطور الأزمة</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162092260"/>
              </p:ext>
            </p:extLst>
          </p:nvPr>
        </p:nvGraphicFramePr>
        <p:xfrm>
          <a:off x="1259763" y="1628077"/>
          <a:ext cx="9230732" cy="48396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8396842"/>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E1DB3-C2BE-EE9C-53BB-EDF2B0EABD58}"/>
              </a:ext>
            </a:extLst>
          </p:cNvPr>
          <p:cNvSpPr txBox="1"/>
          <p:nvPr/>
        </p:nvSpPr>
        <p:spPr>
          <a:xfrm>
            <a:off x="4811956" y="1888360"/>
            <a:ext cx="2428903" cy="646331"/>
          </a:xfrm>
          <a:prstGeom prst="rect">
            <a:avLst/>
          </a:prstGeom>
          <a:noFill/>
        </p:spPr>
        <p:txBody>
          <a:bodyPr wrap="square" rtlCol="0">
            <a:spAutoFit/>
          </a:bodyPr>
          <a:lstStyle/>
          <a:p>
            <a:pPr algn="ctr" rtl="1"/>
            <a:r>
              <a:rPr lang="ar-SY" sz="36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1">
            <a:extLst>
              <a:ext uri="{FF2B5EF4-FFF2-40B4-BE49-F238E27FC236}">
                <a16:creationId xmlns:a16="http://schemas.microsoft.com/office/drawing/2014/main" id="{53BE1DB3-C2BE-EE9C-53BB-EDF2B0EABD58}"/>
              </a:ext>
            </a:extLst>
          </p:cNvPr>
          <p:cNvSpPr txBox="1"/>
          <p:nvPr/>
        </p:nvSpPr>
        <p:spPr>
          <a:xfrm>
            <a:off x="2692192" y="4204096"/>
            <a:ext cx="6668429" cy="646331"/>
          </a:xfrm>
          <a:prstGeom prst="rect">
            <a:avLst/>
          </a:prstGeom>
          <a:noFill/>
        </p:spPr>
        <p:txBody>
          <a:bodyPr wrap="square" rtlCol="0">
            <a:spAutoFit/>
          </a:bodyPr>
          <a:lstStyle/>
          <a:p>
            <a:pPr algn="ctr" rtl="1"/>
            <a:r>
              <a:rPr lang="ar-SA" sz="3600" b="1" dirty="0"/>
              <a:t>التواصل الفعال والتعافي المؤسسي</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Tree>
    <p:extLst>
      <p:ext uri="{BB962C8B-B14F-4D97-AF65-F5344CB8AC3E}">
        <p14:creationId xmlns:p14="http://schemas.microsoft.com/office/powerpoint/2010/main" val="6742704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E1DB3-C2BE-EE9C-53BB-EDF2B0EABD58}"/>
              </a:ext>
            </a:extLst>
          </p:cNvPr>
          <p:cNvSpPr txBox="1"/>
          <p:nvPr/>
        </p:nvSpPr>
        <p:spPr>
          <a:xfrm>
            <a:off x="9763097" y="1821453"/>
            <a:ext cx="2428903" cy="646331"/>
          </a:xfrm>
          <a:prstGeom prst="rect">
            <a:avLst/>
          </a:prstGeom>
          <a:noFill/>
        </p:spPr>
        <p:txBody>
          <a:bodyPr wrap="square" rtlCol="0">
            <a:spAutoFit/>
          </a:bodyPr>
          <a:lstStyle/>
          <a:p>
            <a:pPr algn="ctr" rtl="1"/>
            <a:r>
              <a:rPr lang="ar-SY" sz="36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D1A24858-E89E-9400-7D72-884ED3063166}"/>
              </a:ext>
            </a:extLst>
          </p:cNvPr>
          <p:cNvSpPr txBox="1"/>
          <p:nvPr/>
        </p:nvSpPr>
        <p:spPr>
          <a:xfrm>
            <a:off x="2295939" y="1647825"/>
            <a:ext cx="7374835" cy="773225"/>
          </a:xfrm>
          <a:prstGeom prst="rect">
            <a:avLst/>
          </a:prstGeom>
          <a:noFill/>
        </p:spPr>
        <p:txBody>
          <a:bodyPr wrap="square" rtlCol="0">
            <a:spAutoFit/>
          </a:bodyPr>
          <a:lstStyle/>
          <a:p>
            <a:pPr algn="ctr">
              <a:lnSpc>
                <a:spcPct val="115000"/>
              </a:lnSpc>
            </a:pPr>
            <a:r>
              <a:rPr lang="ar-SA" sz="4000" b="1" dirty="0"/>
              <a:t>التواصل الفعال والتعافي المؤسسي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nvGrpSpPr>
          <p:cNvPr id="4" name="Group 3">
            <a:extLst>
              <a:ext uri="{FF2B5EF4-FFF2-40B4-BE49-F238E27FC236}">
                <a16:creationId xmlns:a16="http://schemas.microsoft.com/office/drawing/2014/main" id="{4F67F16A-0D5F-F127-8FEC-7B493E3B33C3}"/>
              </a:ext>
            </a:extLst>
          </p:cNvPr>
          <p:cNvGrpSpPr/>
          <p:nvPr/>
        </p:nvGrpSpPr>
        <p:grpSpPr>
          <a:xfrm>
            <a:off x="6110866" y="3257551"/>
            <a:ext cx="5546405" cy="1094246"/>
            <a:chOff x="2931723" y="3429000"/>
            <a:chExt cx="8368711" cy="1094246"/>
          </a:xfrm>
        </p:grpSpPr>
        <p:pic>
          <p:nvPicPr>
            <p:cNvPr id="7"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DF610E3-0F00-76BA-099F-BC606499AF45}"/>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التواصل القيادي في أوقات الأزمات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4" name="Group 13">
            <a:extLst>
              <a:ext uri="{FF2B5EF4-FFF2-40B4-BE49-F238E27FC236}">
                <a16:creationId xmlns:a16="http://schemas.microsoft.com/office/drawing/2014/main" id="{15C29DD0-2188-9213-14D7-B445EA95C80D}"/>
              </a:ext>
            </a:extLst>
          </p:cNvPr>
          <p:cNvGrpSpPr/>
          <p:nvPr/>
        </p:nvGrpSpPr>
        <p:grpSpPr>
          <a:xfrm>
            <a:off x="6110866" y="4360602"/>
            <a:ext cx="5546405" cy="1094246"/>
            <a:chOff x="2931723" y="3429000"/>
            <a:chExt cx="8368711" cy="1094246"/>
          </a:xfrm>
        </p:grpSpPr>
        <p:pic>
          <p:nvPicPr>
            <p:cNvPr id="17" name="Picture 4" descr="Goal ">
              <a:extLst>
                <a:ext uri="{FF2B5EF4-FFF2-40B4-BE49-F238E27FC236}">
                  <a16:creationId xmlns:a16="http://schemas.microsoft.com/office/drawing/2014/main" id="{A1CC7FA5-F3C2-DE1E-F243-AB4FAE2FBA5B}"/>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D852D3B-EF34-6E70-56D7-14CA8B59889F}"/>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خصائص الاتصال الفعال أثناء الأزمات المؤسسية</a:t>
              </a:r>
            </a:p>
          </p:txBody>
        </p:sp>
      </p:grpSp>
      <p:grpSp>
        <p:nvGrpSpPr>
          <p:cNvPr id="19" name="Group 18">
            <a:extLst>
              <a:ext uri="{FF2B5EF4-FFF2-40B4-BE49-F238E27FC236}">
                <a16:creationId xmlns:a16="http://schemas.microsoft.com/office/drawing/2014/main" id="{EC1D3705-0ED9-234E-D6EC-9CD5B7CB3589}"/>
              </a:ext>
            </a:extLst>
          </p:cNvPr>
          <p:cNvGrpSpPr/>
          <p:nvPr/>
        </p:nvGrpSpPr>
        <p:grpSpPr>
          <a:xfrm>
            <a:off x="6110866" y="5380470"/>
            <a:ext cx="5546405" cy="1078087"/>
            <a:chOff x="2931723" y="3429000"/>
            <a:chExt cx="8368711" cy="1078087"/>
          </a:xfrm>
        </p:grpSpPr>
        <p:pic>
          <p:nvPicPr>
            <p:cNvPr id="22" name="Picture 4" descr="Goal ">
              <a:extLst>
                <a:ext uri="{FF2B5EF4-FFF2-40B4-BE49-F238E27FC236}">
                  <a16:creationId xmlns:a16="http://schemas.microsoft.com/office/drawing/2014/main" id="{64837624-92AD-FE71-5028-3146F76C6C09}"/>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DEF6517-D843-0B68-C59D-DD69EC2393C6}"/>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إدارة الرسائل الإعلامية والاتصال الداخلي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8" name="Group 3">
            <a:extLst>
              <a:ext uri="{FF2B5EF4-FFF2-40B4-BE49-F238E27FC236}">
                <a16:creationId xmlns:a16="http://schemas.microsoft.com/office/drawing/2014/main" id="{4F67F16A-0D5F-F127-8FEC-7B493E3B33C3}"/>
              </a:ext>
            </a:extLst>
          </p:cNvPr>
          <p:cNvGrpSpPr/>
          <p:nvPr/>
        </p:nvGrpSpPr>
        <p:grpSpPr>
          <a:xfrm>
            <a:off x="241619" y="3268978"/>
            <a:ext cx="5546405" cy="1078087"/>
            <a:chOff x="2931723" y="3429000"/>
            <a:chExt cx="8368711" cy="1078087"/>
          </a:xfrm>
        </p:grpSpPr>
        <p:pic>
          <p:nvPicPr>
            <p:cNvPr id="20"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5">
              <a:extLst>
                <a:ext uri="{FF2B5EF4-FFF2-40B4-BE49-F238E27FC236}">
                  <a16:creationId xmlns:a16="http://schemas.microsoft.com/office/drawing/2014/main" id="{6DF610E3-0F00-76BA-099F-BC606499AF45}"/>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بناء الثقة والشفافية مع الموظفين وأصحاب المصلحة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4" name="Group 8">
            <a:extLst>
              <a:ext uri="{FF2B5EF4-FFF2-40B4-BE49-F238E27FC236}">
                <a16:creationId xmlns:a16="http://schemas.microsoft.com/office/drawing/2014/main" id="{02328AC2-B6B9-CE64-0FE1-72DE1A5A99C9}"/>
              </a:ext>
            </a:extLst>
          </p:cNvPr>
          <p:cNvGrpSpPr/>
          <p:nvPr/>
        </p:nvGrpSpPr>
        <p:grpSpPr>
          <a:xfrm>
            <a:off x="241619" y="4286224"/>
            <a:ext cx="5546405" cy="1094246"/>
            <a:chOff x="2127837" y="3429000"/>
            <a:chExt cx="9172597" cy="1094246"/>
          </a:xfrm>
        </p:grpSpPr>
        <p:pic>
          <p:nvPicPr>
            <p:cNvPr id="25" name="Picture 4" descr="Goal ">
              <a:extLst>
                <a:ext uri="{FF2B5EF4-FFF2-40B4-BE49-F238E27FC236}">
                  <a16:creationId xmlns:a16="http://schemas.microsoft.com/office/drawing/2014/main" id="{891ED8AD-E3CC-5F84-B744-B50378B22956}"/>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10">
              <a:extLst>
                <a:ext uri="{FF2B5EF4-FFF2-40B4-BE49-F238E27FC236}">
                  <a16:creationId xmlns:a16="http://schemas.microsoft.com/office/drawing/2014/main" id="{853641E1-CE61-0ED1-EA19-4DC0BE2E5CF6}"/>
                </a:ext>
              </a:extLst>
            </p:cNvPr>
            <p:cNvSpPr txBox="1"/>
            <p:nvPr/>
          </p:nvSpPr>
          <p:spPr>
            <a:xfrm>
              <a:off x="2127837" y="3439872"/>
              <a:ext cx="7936327"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التعامل مع الشائعات والمعلومات غير الدقيقة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107978051"/>
      </p:ext>
    </p:extLst>
  </p:cSld>
  <p:clrMapOvr>
    <a:masterClrMapping/>
  </p:clrMapOvr>
  <p:transition spd="slow">
    <p:randomBar dir="vert"/>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التواصل القيادي في أوقات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1179554"/>
          </a:xfrm>
          <a:prstGeom prst="rect">
            <a:avLst/>
          </a:prstGeom>
          <a:noFill/>
        </p:spPr>
        <p:txBody>
          <a:bodyPr wrap="square">
            <a:spAutoFit/>
          </a:bodyPr>
          <a:lstStyle/>
          <a:p>
            <a:pPr marL="342900" indent="-342900" algn="just" rtl="1">
              <a:lnSpc>
                <a:spcPct val="115000"/>
              </a:lnSpc>
              <a:spcAft>
                <a:spcPts val="800"/>
              </a:spcAft>
              <a:buFont typeface="Wingdings" panose="05000000000000000000" pitchFamily="2" charset="2"/>
              <a:buChar char="q"/>
            </a:pPr>
            <a:r>
              <a:rPr lang="ar-SY" sz="3200" dirty="0">
                <a:cs typeface="+mj-cs"/>
              </a:rPr>
              <a:t>يعد التواصل القيادي الفعال في أوقات الأزمات ركيزة أساسية لإدارة الاضطرابات، حيث يهدف إلى طمأنة الجمهور الحفاظ على السمعة والسيطرة على تدفق المعلومات.</a:t>
            </a:r>
            <a:endParaRPr lang="en-US" sz="3200" kern="100" dirty="0">
              <a:effectLst/>
              <a:latin typeface="Times New Roman" panose="02020603050405020304" pitchFamily="18" charset="0"/>
              <a:ea typeface="Calibri" panose="020F0502020204030204" pitchFamily="34" charset="0"/>
              <a:cs typeface="+mj-cs"/>
            </a:endParaRPr>
          </a:p>
        </p:txBody>
      </p:sp>
      <p:sp>
        <p:nvSpPr>
          <p:cNvPr id="8" name="TextBox 3">
            <a:extLst>
              <a:ext uri="{FF2B5EF4-FFF2-40B4-BE49-F238E27FC236}">
                <a16:creationId xmlns:a16="http://schemas.microsoft.com/office/drawing/2014/main" id="{5461058B-1D17-7433-8EC0-096D5502FF36}"/>
              </a:ext>
            </a:extLst>
          </p:cNvPr>
          <p:cNvSpPr txBox="1"/>
          <p:nvPr/>
        </p:nvSpPr>
        <p:spPr>
          <a:xfrm>
            <a:off x="446049" y="3564121"/>
            <a:ext cx="11222076" cy="1179554"/>
          </a:xfrm>
          <a:prstGeom prst="rect">
            <a:avLst/>
          </a:prstGeom>
          <a:noFill/>
        </p:spPr>
        <p:txBody>
          <a:bodyPr wrap="square">
            <a:spAutoFit/>
          </a:bodyPr>
          <a:lstStyle/>
          <a:p>
            <a:pPr marL="342900" indent="-342900" algn="just" rtl="1">
              <a:lnSpc>
                <a:spcPct val="115000"/>
              </a:lnSpc>
              <a:spcAft>
                <a:spcPts val="800"/>
              </a:spcAft>
              <a:buFont typeface="Wingdings" panose="05000000000000000000" pitchFamily="2" charset="2"/>
              <a:buChar char="q"/>
            </a:pPr>
            <a:r>
              <a:rPr lang="ar-SY" sz="3200" dirty="0">
                <a:cs typeface="+mj-cs"/>
              </a:rPr>
              <a:t>يساهم التواصل الشفاف والسريع في الحد من الشائعات تعزيز الثقة بين القائد وفريقه وضمان استمرارية الاعمال عبر توجيهات واضحة</a:t>
            </a:r>
            <a:endParaRPr lang="en-US" sz="3200" kern="100" dirty="0">
              <a:effectLst/>
              <a:latin typeface="Times New Roman" panose="02020603050405020304" pitchFamily="18" charset="0"/>
              <a:ea typeface="Calibri" panose="020F0502020204030204" pitchFamily="34" charset="0"/>
              <a:cs typeface="+mj-cs"/>
            </a:endParaRPr>
          </a:p>
        </p:txBody>
      </p:sp>
    </p:spTree>
    <p:extLst>
      <p:ext uri="{BB962C8B-B14F-4D97-AF65-F5344CB8AC3E}">
        <p14:creationId xmlns:p14="http://schemas.microsoft.com/office/powerpoint/2010/main" val="166348805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250" fill="hold"/>
                                        <p:tgtEl>
                                          <p:spTgt spid="29"/>
                                        </p:tgtEl>
                                        <p:attrNameLst>
                                          <p:attrName>ppt_x</p:attrName>
                                        </p:attrNameLst>
                                      </p:cBhvr>
                                      <p:tavLst>
                                        <p:tav tm="0">
                                          <p:val>
                                            <p:strVal val="1+#ppt_w/2"/>
                                          </p:val>
                                        </p:tav>
                                        <p:tav tm="100000">
                                          <p:val>
                                            <p:strVal val="#ppt_x"/>
                                          </p:val>
                                        </p:tav>
                                      </p:tavLst>
                                    </p:anim>
                                    <p:anim calcmode="lin" valueType="num">
                                      <p:cBhvr additive="base">
                                        <p:cTn id="8" dur="25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1+#ppt_w/2"/>
                                          </p:val>
                                        </p:tav>
                                        <p:tav tm="100000">
                                          <p:val>
                                            <p:strVal val="#ppt_x"/>
                                          </p:val>
                                        </p:tav>
                                      </p:tavLst>
                                    </p:anim>
                                    <p:anim calcmode="lin" valueType="num">
                                      <p:cBhvr additive="base">
                                        <p:cTn id="13" dur="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التواصل القيادي في أوقات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1745863"/>
          </a:xfrm>
          <a:prstGeom prst="rect">
            <a:avLst/>
          </a:prstGeom>
          <a:noFill/>
        </p:spPr>
        <p:txBody>
          <a:bodyPr wrap="square">
            <a:spAutoFit/>
          </a:bodyPr>
          <a:lstStyle/>
          <a:p>
            <a:pPr marL="342900" indent="-342900" algn="just" rtl="1">
              <a:lnSpc>
                <a:spcPct val="115000"/>
              </a:lnSpc>
              <a:spcAft>
                <a:spcPts val="800"/>
              </a:spcAft>
              <a:buFont typeface="Wingdings" panose="05000000000000000000" pitchFamily="2" charset="2"/>
              <a:buChar char="q"/>
            </a:pPr>
            <a:r>
              <a:rPr lang="ar-SY" sz="3200" b="1" dirty="0">
                <a:solidFill>
                  <a:srgbClr val="168489"/>
                </a:solidFill>
                <a:cs typeface="+mj-cs"/>
              </a:rPr>
              <a:t>التواصل القيادي </a:t>
            </a:r>
            <a:r>
              <a:rPr lang="ar-SY" sz="3200" dirty="0">
                <a:cs typeface="+mj-cs"/>
              </a:rPr>
              <a:t>في الأزمات ليس مجرد نقل للمعلومات، بل هو أداة استراتيجية لإدارة الموقف. القائد الذي يتواصل بوضوح وشفافية يحد من انتشار الذعر ويعزز الثقة داخل المؤسسة، ويضمن توحيد الجهود نحو هدف مشترك.".</a:t>
            </a:r>
            <a:endParaRPr lang="en-US" sz="3200" kern="100" dirty="0">
              <a:effectLst/>
              <a:latin typeface="Times New Roman" panose="02020603050405020304" pitchFamily="18" charset="0"/>
              <a:ea typeface="Calibri" panose="020F0502020204030204" pitchFamily="34" charset="0"/>
              <a:cs typeface="+mj-cs"/>
            </a:endParaRPr>
          </a:p>
        </p:txBody>
      </p:sp>
      <p:sp>
        <p:nvSpPr>
          <p:cNvPr id="8" name="TextBox 3">
            <a:extLst>
              <a:ext uri="{FF2B5EF4-FFF2-40B4-BE49-F238E27FC236}">
                <a16:creationId xmlns:a16="http://schemas.microsoft.com/office/drawing/2014/main" id="{5461058B-1D17-7433-8EC0-096D5502FF36}"/>
              </a:ext>
            </a:extLst>
          </p:cNvPr>
          <p:cNvSpPr txBox="1"/>
          <p:nvPr/>
        </p:nvSpPr>
        <p:spPr>
          <a:xfrm>
            <a:off x="446049" y="3564121"/>
            <a:ext cx="11222076" cy="1745863"/>
          </a:xfrm>
          <a:prstGeom prst="rect">
            <a:avLst/>
          </a:prstGeom>
          <a:noFill/>
        </p:spPr>
        <p:txBody>
          <a:bodyPr wrap="square">
            <a:spAutoFit/>
          </a:bodyPr>
          <a:lstStyle/>
          <a:p>
            <a:pPr marL="342900" indent="-342900" algn="just" rtl="1">
              <a:lnSpc>
                <a:spcPct val="115000"/>
              </a:lnSpc>
              <a:spcAft>
                <a:spcPts val="800"/>
              </a:spcAft>
              <a:buFont typeface="Wingdings" panose="05000000000000000000" pitchFamily="2" charset="2"/>
              <a:buChar char="q"/>
            </a:pPr>
            <a:r>
              <a:rPr lang="ar-SY" sz="3200" b="1" dirty="0">
                <a:solidFill>
                  <a:srgbClr val="168489"/>
                </a:solidFill>
                <a:cs typeface="+mj-cs"/>
              </a:rPr>
              <a:t>الاتصال الفعال </a:t>
            </a:r>
            <a:r>
              <a:rPr lang="ar-SY" sz="3200" dirty="0">
                <a:cs typeface="+mj-cs"/>
              </a:rPr>
              <a:t>أثناء الأزمات يتسم بالوضوح والسرعة والاتساق، ويجب أن يكون شفافًا وصادقًا حتى يحافظ على مصداقية المؤسسة. كما أن إظهار التعاطف والاهتمام بمشاعر الموظفين والجمهور يعد من أهم عناصر نجاح الاتصال</a:t>
            </a:r>
            <a:endParaRPr lang="en-US" sz="3200" kern="100" dirty="0">
              <a:effectLst/>
              <a:latin typeface="Times New Roman" panose="02020603050405020304" pitchFamily="18" charset="0"/>
              <a:ea typeface="Calibri" panose="020F0502020204030204" pitchFamily="34" charset="0"/>
              <a:cs typeface="+mj-cs"/>
            </a:endParaRPr>
          </a:p>
        </p:txBody>
      </p:sp>
    </p:spTree>
    <p:extLst>
      <p:ext uri="{BB962C8B-B14F-4D97-AF65-F5344CB8AC3E}">
        <p14:creationId xmlns:p14="http://schemas.microsoft.com/office/powerpoint/2010/main" val="2897220229"/>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250" fill="hold"/>
                                        <p:tgtEl>
                                          <p:spTgt spid="29"/>
                                        </p:tgtEl>
                                        <p:attrNameLst>
                                          <p:attrName>ppt_x</p:attrName>
                                        </p:attrNameLst>
                                      </p:cBhvr>
                                      <p:tavLst>
                                        <p:tav tm="0">
                                          <p:val>
                                            <p:strVal val="1+#ppt_w/2"/>
                                          </p:val>
                                        </p:tav>
                                        <p:tav tm="100000">
                                          <p:val>
                                            <p:strVal val="#ppt_x"/>
                                          </p:val>
                                        </p:tav>
                                      </p:tavLst>
                                    </p:anim>
                                    <p:anim calcmode="lin" valueType="num">
                                      <p:cBhvr additive="base">
                                        <p:cTn id="8" dur="25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1+#ppt_w/2"/>
                                          </p:val>
                                        </p:tav>
                                        <p:tav tm="100000">
                                          <p:val>
                                            <p:strVal val="#ppt_x"/>
                                          </p:val>
                                        </p:tav>
                                      </p:tavLst>
                                    </p:anim>
                                    <p:anim calcmode="lin" valueType="num">
                                      <p:cBhvr additive="base">
                                        <p:cTn id="13" dur="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1025912" y="530290"/>
            <a:ext cx="1037063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تكمن أهمية التواصل القيادي في الأزمات في النقاط التالية</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2492574462"/>
              </p:ext>
            </p:extLst>
          </p:nvPr>
        </p:nvGraphicFramePr>
        <p:xfrm>
          <a:off x="602166" y="1330509"/>
          <a:ext cx="1115121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57455675"/>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890680" y="476190"/>
            <a:ext cx="8371726"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خصائص الاتصال الفعال أثناء الأزمات المؤسسية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484961" y="1559563"/>
            <a:ext cx="11183163" cy="569515"/>
          </a:xfrm>
          <a:prstGeom prst="rect">
            <a:avLst/>
          </a:prstGeom>
          <a:noFill/>
        </p:spPr>
        <p:txBody>
          <a:bodyPr wrap="square">
            <a:spAutoFit/>
          </a:bodyPr>
          <a:lstStyle/>
          <a:p>
            <a:pPr algn="just" rtl="1">
              <a:lnSpc>
                <a:spcPct val="115000"/>
              </a:lnSpc>
              <a:spcAft>
                <a:spcPts val="800"/>
              </a:spcAft>
            </a:pPr>
            <a:r>
              <a:rPr lang="ar-SY" sz="2800" b="1" dirty="0">
                <a:solidFill>
                  <a:srgbClr val="168489"/>
                </a:solidFill>
                <a:latin typeface="Adobe Arabic" panose="02040503050201020203" pitchFamily="18" charset="-78"/>
                <a:ea typeface="Calibri" panose="020F0502020204030204" pitchFamily="34" charset="0"/>
                <a:cs typeface="+mj-cs"/>
              </a:rPr>
              <a:t>يتميز</a:t>
            </a:r>
            <a:r>
              <a:rPr lang="ar-SY" sz="2800" dirty="0">
                <a:solidFill>
                  <a:srgbClr val="168489"/>
                </a:solidFill>
                <a:latin typeface="Adobe Arabic" panose="02040503050201020203" pitchFamily="18" charset="-78"/>
                <a:ea typeface="Calibri" panose="020F0502020204030204" pitchFamily="34" charset="0"/>
                <a:cs typeface="+mj-cs"/>
              </a:rPr>
              <a:t> </a:t>
            </a:r>
            <a:r>
              <a:rPr lang="ar-SY" sz="2800" dirty="0">
                <a:solidFill>
                  <a:schemeClr val="tx1">
                    <a:lumMod val="95000"/>
                    <a:lumOff val="5000"/>
                  </a:schemeClr>
                </a:solidFill>
                <a:latin typeface="Adobe Arabic" panose="02040503050201020203" pitchFamily="18" charset="-78"/>
                <a:ea typeface="Calibri" panose="020F0502020204030204" pitchFamily="34" charset="0"/>
                <a:cs typeface="+mj-cs"/>
              </a:rPr>
              <a:t>الاتصال الفعال بالسرعة الشفافية والاتساق والدقة، بهدف الحفاظ على الثقة والسمعة.</a:t>
            </a:r>
            <a:endParaRPr lang="en-US" sz="2800" dirty="0">
              <a:solidFill>
                <a:schemeClr val="tx1">
                  <a:lumMod val="95000"/>
                  <a:lumOff val="5000"/>
                </a:schemeClr>
              </a:solidFill>
              <a:latin typeface="Adobe Arabic" panose="02040503050201020203" pitchFamily="18" charset="-78"/>
              <a:ea typeface="Calibri" panose="020F0502020204030204" pitchFamily="34" charset="0"/>
              <a:cs typeface="+mj-cs"/>
            </a:endParaRPr>
          </a:p>
        </p:txBody>
      </p:sp>
      <p:sp>
        <p:nvSpPr>
          <p:cNvPr id="6" name="TextBox 3">
            <a:extLst>
              <a:ext uri="{FF2B5EF4-FFF2-40B4-BE49-F238E27FC236}">
                <a16:creationId xmlns:a16="http://schemas.microsoft.com/office/drawing/2014/main" id="{5461058B-1D17-7433-8EC0-096D5502FF36}"/>
              </a:ext>
            </a:extLst>
          </p:cNvPr>
          <p:cNvSpPr txBox="1"/>
          <p:nvPr/>
        </p:nvSpPr>
        <p:spPr>
          <a:xfrm>
            <a:off x="484961" y="2812341"/>
            <a:ext cx="11183163" cy="1560555"/>
          </a:xfrm>
          <a:prstGeom prst="rect">
            <a:avLst/>
          </a:prstGeom>
          <a:noFill/>
        </p:spPr>
        <p:txBody>
          <a:bodyPr wrap="square">
            <a:spAutoFit/>
          </a:bodyPr>
          <a:lstStyle/>
          <a:p>
            <a:pPr algn="just" rtl="1">
              <a:lnSpc>
                <a:spcPct val="115000"/>
              </a:lnSpc>
              <a:spcAft>
                <a:spcPts val="800"/>
              </a:spcAft>
            </a:pPr>
            <a:r>
              <a:rPr lang="ar-SA" sz="2800" b="1" dirty="0">
                <a:solidFill>
                  <a:srgbClr val="168489"/>
                </a:solidFill>
                <a:latin typeface="Adobe Arabic" panose="02040503050201020203" pitchFamily="18" charset="-78"/>
                <a:ea typeface="Calibri" panose="020F0502020204030204" pitchFamily="34" charset="0"/>
                <a:cs typeface="+mj-cs"/>
              </a:rPr>
              <a:t>تشمل خصائصه </a:t>
            </a: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وضوح الرسائل وتوافر قنوات تواصل محدثة والتكيف مع التغييرات والاعتماد على فريق مدرب لإدارة التدفق المعلوماتي مما يساعد في الحد من الشائعات والاستجابة السريعة للمستجدات مما يؤدي إلى السيطرة على الفوضى وإدارة السمعة بمهنية</a:t>
            </a:r>
            <a:endParaRPr lang="en-US" sz="2800" dirty="0">
              <a:solidFill>
                <a:schemeClr val="tx1">
                  <a:lumMod val="95000"/>
                  <a:lumOff val="5000"/>
                </a:schemeClr>
              </a:solidFill>
              <a:latin typeface="Adobe Arabic" panose="02040503050201020203" pitchFamily="18" charset="-78"/>
              <a:ea typeface="Calibri" panose="020F0502020204030204" pitchFamily="34" charset="0"/>
              <a:cs typeface="+mj-cs"/>
            </a:endParaRPr>
          </a:p>
        </p:txBody>
      </p:sp>
    </p:spTree>
    <p:extLst>
      <p:ext uri="{BB962C8B-B14F-4D97-AF65-F5344CB8AC3E}">
        <p14:creationId xmlns:p14="http://schemas.microsoft.com/office/powerpoint/2010/main" val="740174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1+#ppt_w/2"/>
                                          </p:val>
                                        </p:tav>
                                        <p:tav tm="100000">
                                          <p:val>
                                            <p:strVal val="#ppt_x"/>
                                          </p:val>
                                        </p:tav>
                                      </p:tavLst>
                                    </p:anim>
                                    <p:anim calcmode="lin" valueType="num">
                                      <p:cBhvr additive="base">
                                        <p:cTn id="13"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1025912" y="530290"/>
            <a:ext cx="1037063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 خصائص الاتصال الفعال أثناء الأزمات</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609143057"/>
              </p:ext>
            </p:extLst>
          </p:nvPr>
        </p:nvGraphicFramePr>
        <p:xfrm>
          <a:off x="602166" y="1330509"/>
          <a:ext cx="1115121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15946695"/>
      </p:ext>
    </p:extLst>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890680" y="476190"/>
            <a:ext cx="8371726"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إدارة الرسائل الإعلامية والاتصال الداخلي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484961" y="1559563"/>
            <a:ext cx="11183163" cy="1560555"/>
          </a:xfrm>
          <a:prstGeom prst="rect">
            <a:avLst/>
          </a:prstGeom>
          <a:noFill/>
        </p:spPr>
        <p:txBody>
          <a:bodyPr wrap="square">
            <a:spAutoFit/>
          </a:bodyPr>
          <a:lstStyle/>
          <a:p>
            <a:pPr algn="just" rtl="1">
              <a:lnSpc>
                <a:spcPct val="115000"/>
              </a:lnSpc>
              <a:spcAft>
                <a:spcPts val="800"/>
              </a:spcAft>
            </a:pPr>
            <a:r>
              <a:rPr lang="ar-SY" sz="2800" b="1" dirty="0">
                <a:solidFill>
                  <a:srgbClr val="168489"/>
                </a:solidFill>
                <a:latin typeface="Adobe Arabic" panose="02040503050201020203" pitchFamily="18" charset="-78"/>
                <a:ea typeface="Calibri" panose="020F0502020204030204" pitchFamily="34" charset="0"/>
                <a:cs typeface="+mj-cs"/>
              </a:rPr>
              <a:t>هي عملية استراتيجية </a:t>
            </a:r>
            <a:r>
              <a:rPr lang="ar-SY" sz="2800" dirty="0">
                <a:latin typeface="Adobe Arabic" panose="02040503050201020203" pitchFamily="18" charset="-78"/>
                <a:ea typeface="Calibri" panose="020F0502020204030204" pitchFamily="34" charset="0"/>
                <a:cs typeface="+mj-cs"/>
              </a:rPr>
              <a:t>تهدف إلى تنسيق وتوحيد تدفق المعلومات داخل المؤسسة لضمان توافقها مع الأهداف الاستراتيجية تشمل صياغة رسائل واضحة. اختيار قنوات اتصال فعالة والحد من الشائعات مما يعزز التعاون والشفافية والإنتاجية بين الموظفين ويساعد في إدارة الأزمات والمستجدات..</a:t>
            </a:r>
            <a:endParaRPr lang="en-US" sz="2800" dirty="0">
              <a:latin typeface="Adobe Arabic" panose="02040503050201020203" pitchFamily="18" charset="-78"/>
              <a:ea typeface="Calibri" panose="020F0502020204030204" pitchFamily="34" charset="0"/>
              <a:cs typeface="+mj-cs"/>
            </a:endParaRPr>
          </a:p>
        </p:txBody>
      </p:sp>
      <p:sp>
        <p:nvSpPr>
          <p:cNvPr id="6" name="TextBox 3">
            <a:extLst>
              <a:ext uri="{FF2B5EF4-FFF2-40B4-BE49-F238E27FC236}">
                <a16:creationId xmlns:a16="http://schemas.microsoft.com/office/drawing/2014/main" id="{5461058B-1D17-7433-8EC0-096D5502FF36}"/>
              </a:ext>
            </a:extLst>
          </p:cNvPr>
          <p:cNvSpPr txBox="1"/>
          <p:nvPr/>
        </p:nvSpPr>
        <p:spPr>
          <a:xfrm>
            <a:off x="484960" y="3803381"/>
            <a:ext cx="11183163" cy="1560555"/>
          </a:xfrm>
          <a:prstGeom prst="rect">
            <a:avLst/>
          </a:prstGeom>
          <a:noFill/>
        </p:spPr>
        <p:txBody>
          <a:bodyPr wrap="square">
            <a:spAutoFit/>
          </a:bodyPr>
          <a:lstStyle/>
          <a:p>
            <a:pPr algn="just" rtl="1">
              <a:lnSpc>
                <a:spcPct val="115000"/>
              </a:lnSpc>
              <a:spcAft>
                <a:spcPts val="800"/>
              </a:spcAft>
            </a:pPr>
            <a:r>
              <a:rPr lang="ar-SA" sz="2800" b="1" u="sng" dirty="0">
                <a:solidFill>
                  <a:srgbClr val="168489"/>
                </a:solidFill>
                <a:latin typeface="Adobe Arabic" panose="02040503050201020203" pitchFamily="18" charset="-78"/>
                <a:ea typeface="Calibri" panose="020F0502020204030204" pitchFamily="34" charset="0"/>
                <a:cs typeface="+mj-cs"/>
              </a:rPr>
              <a:t>إدارة الرسائل الإعلامية تتطلب</a:t>
            </a:r>
            <a:r>
              <a:rPr lang="ar-SA" sz="2800" dirty="0">
                <a:solidFill>
                  <a:srgbClr val="168489"/>
                </a:solidFill>
                <a:latin typeface="Adobe Arabic" panose="02040503050201020203" pitchFamily="18" charset="-78"/>
                <a:ea typeface="Calibri" panose="020F0502020204030204" pitchFamily="34" charset="0"/>
                <a:cs typeface="+mj-cs"/>
              </a:rPr>
              <a:t> </a:t>
            </a: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صياغة بيانات رسمية دقيقة وموجهة للجمهور ووسائل الإعلام، بينما الاتصال الداخلي يركز على تزويد الموظفين بمعلومات واضحة لتجنب الارتباك. الاتساق بين الرسائل الداخلية والخارجية شرط أساسي للحفاظ على السمعة </a:t>
            </a:r>
            <a:endParaRPr lang="en-US" sz="2800" dirty="0">
              <a:solidFill>
                <a:schemeClr val="tx1">
                  <a:lumMod val="95000"/>
                  <a:lumOff val="5000"/>
                </a:schemeClr>
              </a:solidFill>
              <a:latin typeface="Adobe Arabic" panose="02040503050201020203" pitchFamily="18" charset="-78"/>
              <a:ea typeface="Calibri" panose="020F0502020204030204" pitchFamily="34" charset="0"/>
              <a:cs typeface="+mj-cs"/>
            </a:endParaRPr>
          </a:p>
        </p:txBody>
      </p:sp>
      <p:grpSp>
        <p:nvGrpSpPr>
          <p:cNvPr id="5" name="Group 24"/>
          <p:cNvGrpSpPr/>
          <p:nvPr/>
        </p:nvGrpSpPr>
        <p:grpSpPr>
          <a:xfrm>
            <a:off x="10628922" y="876299"/>
            <a:ext cx="784860" cy="638175"/>
            <a:chOff x="0" y="0"/>
            <a:chExt cx="1151248" cy="936104"/>
          </a:xfrm>
        </p:grpSpPr>
        <p:pic>
          <p:nvPicPr>
            <p:cNvPr id="7" name="Picture 388507670" descr="Problem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144" y="0"/>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388507671"/>
            <p:cNvSpPr/>
            <p:nvPr/>
          </p:nvSpPr>
          <p:spPr>
            <a:xfrm>
              <a:off x="0" y="0"/>
              <a:ext cx="91401"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90229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1+#ppt_w/2"/>
                                          </p:val>
                                        </p:tav>
                                        <p:tav tm="100000">
                                          <p:val>
                                            <p:strVal val="#ppt_x"/>
                                          </p:val>
                                        </p:tav>
                                      </p:tavLst>
                                    </p:anim>
                                    <p:anim calcmode="lin" valueType="num">
                                      <p:cBhvr additive="base">
                                        <p:cTn id="13"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3">
            <a:extLst>
              <a:ext uri="{FF2B5EF4-FFF2-40B4-BE49-F238E27FC236}">
                <a16:creationId xmlns:a16="http://schemas.microsoft.com/office/drawing/2014/main" id="{5461058B-1D17-7433-8EC0-096D5502FF36}"/>
              </a:ext>
            </a:extLst>
          </p:cNvPr>
          <p:cNvSpPr txBox="1"/>
          <p:nvPr/>
        </p:nvSpPr>
        <p:spPr>
          <a:xfrm>
            <a:off x="1427356" y="615898"/>
            <a:ext cx="9679259" cy="729430"/>
          </a:xfrm>
          <a:prstGeom prst="rect">
            <a:avLst/>
          </a:prstGeom>
          <a:noFill/>
        </p:spPr>
        <p:txBody>
          <a:bodyPr wrap="square">
            <a:spAutoFit/>
          </a:bodyPr>
          <a:lstStyle/>
          <a:p>
            <a:pPr algn="ctr" rtl="1">
              <a:lnSpc>
                <a:spcPct val="115000"/>
              </a:lnSpc>
              <a:spcAft>
                <a:spcPts val="800"/>
              </a:spcAft>
            </a:pPr>
            <a:r>
              <a:rPr lang="ar-SY"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إدارة الرسائل والاتصال الداخلي</a:t>
            </a:r>
            <a:endParaRPr lang="en-US"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4006666405"/>
              </p:ext>
            </p:extLst>
          </p:nvPr>
        </p:nvGraphicFramePr>
        <p:xfrm>
          <a:off x="641078" y="1925191"/>
          <a:ext cx="11222075" cy="3743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482740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3">
            <a:extLst>
              <a:ext uri="{FF2B5EF4-FFF2-40B4-BE49-F238E27FC236}">
                <a16:creationId xmlns:a16="http://schemas.microsoft.com/office/drawing/2014/main" id="{5461058B-1D17-7433-8EC0-096D5502FF36}"/>
              </a:ext>
            </a:extLst>
          </p:cNvPr>
          <p:cNvSpPr txBox="1"/>
          <p:nvPr/>
        </p:nvSpPr>
        <p:spPr>
          <a:xfrm>
            <a:off x="1427356" y="615898"/>
            <a:ext cx="9679259" cy="729430"/>
          </a:xfrm>
          <a:prstGeom prst="rect">
            <a:avLst/>
          </a:prstGeom>
          <a:noFill/>
        </p:spPr>
        <p:txBody>
          <a:bodyPr wrap="square">
            <a:spAutoFit/>
          </a:bodyPr>
          <a:lstStyle/>
          <a:p>
            <a:pPr algn="ctr" rtl="1">
              <a:lnSpc>
                <a:spcPct val="115000"/>
              </a:lnSpc>
              <a:spcAft>
                <a:spcPts val="800"/>
              </a:spcAft>
            </a:pPr>
            <a:r>
              <a:rPr lang="ar-SY"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وقنوات الاتصال الداخلي</a:t>
            </a:r>
            <a:endParaRPr lang="en-US"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759156143"/>
              </p:ext>
            </p:extLst>
          </p:nvPr>
        </p:nvGraphicFramePr>
        <p:xfrm>
          <a:off x="641078" y="1925191"/>
          <a:ext cx="11222075" cy="3743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809520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1+#ppt_w/2"/>
                                          </p:val>
                                        </p:tav>
                                        <p:tav tm="100000">
                                          <p:val>
                                            <p:strVal val="#ppt_x"/>
                                          </p:val>
                                        </p:tav>
                                      </p:tavLst>
                                    </p:anim>
                                    <p:anim calcmode="lin" valueType="num">
                                      <p:cBhvr additive="base">
                                        <p:cTn id="8" dur="2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61058B-1D17-7433-8EC0-096D5502FF36}"/>
              </a:ext>
            </a:extLst>
          </p:cNvPr>
          <p:cNvSpPr txBox="1"/>
          <p:nvPr/>
        </p:nvSpPr>
        <p:spPr>
          <a:xfrm>
            <a:off x="641079" y="765936"/>
            <a:ext cx="11222076" cy="1366528"/>
          </a:xfrm>
          <a:prstGeom prst="rect">
            <a:avLst/>
          </a:prstGeom>
          <a:noFill/>
        </p:spPr>
        <p:txBody>
          <a:bodyPr wrap="square">
            <a:spAutoFit/>
          </a:bodyPr>
          <a:lstStyle/>
          <a:p>
            <a:pPr algn="just" rtl="1">
              <a:lnSpc>
                <a:spcPct val="115000"/>
              </a:lnSpc>
              <a:spcAft>
                <a:spcPts val="800"/>
              </a:spcAft>
            </a:pPr>
            <a:r>
              <a:rPr lang="ar-SY" sz="2400" b="1" dirty="0">
                <a:solidFill>
                  <a:srgbClr val="168489"/>
                </a:solidFill>
                <a:cs typeface="+mj-cs"/>
              </a:rPr>
              <a:t>الأزمة</a:t>
            </a:r>
            <a:r>
              <a:rPr lang="ar-SY" sz="2400" dirty="0">
                <a:solidFill>
                  <a:srgbClr val="168489"/>
                </a:solidFill>
                <a:cs typeface="+mj-cs"/>
              </a:rPr>
              <a:t> </a:t>
            </a:r>
            <a:r>
              <a:rPr lang="ar-SY" sz="2400" dirty="0">
                <a:cs typeface="+mj-cs"/>
              </a:rPr>
              <a:t>هي موقف مفاجئ يهدد الكيان المؤسسي ويضعه أمام تحديات غير متوقعة، حيث تتسم الأزمات بخصائص أساسية مثل المفاجأة، وضيق الوقت، والتعقيد، والتهديد المباشر للمصالح الحيوية للمؤسسة. تمر الأزمة بمراحل تبدأ بالإنذار المبكر، ثم الانفجار، فالاحتواء، وأخيرًا التعافي</a:t>
            </a:r>
            <a:endParaRPr lang="en-US" sz="2400" kern="100" dirty="0">
              <a:effectLst/>
              <a:latin typeface="Times New Roman" panose="02020603050405020304" pitchFamily="18" charset="0"/>
              <a:ea typeface="Calibri" panose="020F0502020204030204" pitchFamily="34" charset="0"/>
              <a:cs typeface="+mj-cs"/>
            </a:endParaRPr>
          </a:p>
        </p:txBody>
      </p:sp>
      <p:sp>
        <p:nvSpPr>
          <p:cNvPr id="5" name="TextBox 3">
            <a:extLst>
              <a:ext uri="{FF2B5EF4-FFF2-40B4-BE49-F238E27FC236}">
                <a16:creationId xmlns:a16="http://schemas.microsoft.com/office/drawing/2014/main" id="{5461058B-1D17-7433-8EC0-096D5502FF36}"/>
              </a:ext>
            </a:extLst>
          </p:cNvPr>
          <p:cNvSpPr txBox="1"/>
          <p:nvPr/>
        </p:nvSpPr>
        <p:spPr>
          <a:xfrm>
            <a:off x="4125949" y="2132464"/>
            <a:ext cx="3969836"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المفاهيم ذات الصلة</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1340118977"/>
              </p:ext>
            </p:extLst>
          </p:nvPr>
        </p:nvGraphicFramePr>
        <p:xfrm>
          <a:off x="641079" y="2791106"/>
          <a:ext cx="11222075" cy="3743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2061769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fill="hold"/>
                                        <p:tgtEl>
                                          <p:spTgt spid="5"/>
                                        </p:tgtEl>
                                        <p:attrNameLst>
                                          <p:attrName>ppt_x</p:attrName>
                                        </p:attrNameLst>
                                      </p:cBhvr>
                                      <p:tavLst>
                                        <p:tav tm="0">
                                          <p:val>
                                            <p:strVal val="1+#ppt_w/2"/>
                                          </p:val>
                                        </p:tav>
                                        <p:tav tm="100000">
                                          <p:val>
                                            <p:strVal val="#ppt_x"/>
                                          </p:val>
                                        </p:tav>
                                      </p:tavLst>
                                    </p:anim>
                                    <p:anim calcmode="lin" valueType="num">
                                      <p:cBhvr additive="base">
                                        <p:cTn id="14" dur="25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250"/>
                            </p:stCondLst>
                            <p:childTnLst>
                              <p:par>
                                <p:cTn id="16" presetID="6"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Graphic spid="6" grpId="0">
        <p:bldAsOne/>
      </p:bldGraphic>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137424" y="476190"/>
            <a:ext cx="912498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الثقة والشفافية مع الموظفين وأصحاب المصلحة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484961" y="1559563"/>
            <a:ext cx="11183163" cy="1560555"/>
          </a:xfrm>
          <a:prstGeom prst="rect">
            <a:avLst/>
          </a:prstGeom>
          <a:noFill/>
        </p:spPr>
        <p:txBody>
          <a:bodyPr wrap="square">
            <a:spAutoFit/>
          </a:bodyPr>
          <a:lstStyle/>
          <a:p>
            <a:pPr algn="just" rtl="1">
              <a:lnSpc>
                <a:spcPct val="115000"/>
              </a:lnSpc>
              <a:spcAft>
                <a:spcPts val="800"/>
              </a:spcAft>
            </a:pPr>
            <a:r>
              <a:rPr lang="ar-SY" sz="2800" b="1" dirty="0">
                <a:solidFill>
                  <a:srgbClr val="168489"/>
                </a:solidFill>
                <a:latin typeface="Adobe Arabic" panose="02040503050201020203" pitchFamily="18" charset="-78"/>
                <a:ea typeface="Calibri" panose="020F0502020204030204" pitchFamily="34" charset="0"/>
                <a:cs typeface="+mj-cs"/>
              </a:rPr>
              <a:t>يعتمد ذلك </a:t>
            </a:r>
            <a:r>
              <a:rPr lang="ar-SY" sz="2800" dirty="0">
                <a:latin typeface="Adobe Arabic" panose="02040503050201020203" pitchFamily="18" charset="-78"/>
                <a:ea typeface="Calibri" panose="020F0502020204030204" pitchFamily="34" charset="0"/>
                <a:cs typeface="+mj-cs"/>
              </a:rPr>
              <a:t>على التواصل الصادق والمستمر الإفصاح عن المعلومات (المالية والاستراتيجية) الوفاء بالوعود والمشاركة الفعالة في صنع القرار. يتم تعزيز ذلك عبر التقارير الدورية والاستماع للملاحظات والمسؤولية المشتركة مما يضمن بيئة عمل تعاونية وسمعة مستدامة وولاء طويل الأمد.</a:t>
            </a:r>
            <a:endParaRPr lang="en-US" sz="2800" dirty="0">
              <a:latin typeface="Adobe Arabic" panose="02040503050201020203" pitchFamily="18" charset="-78"/>
              <a:ea typeface="Calibri" panose="020F0502020204030204" pitchFamily="34" charset="0"/>
              <a:cs typeface="+mj-cs"/>
            </a:endParaRPr>
          </a:p>
        </p:txBody>
      </p:sp>
      <p:sp>
        <p:nvSpPr>
          <p:cNvPr id="6" name="TextBox 3">
            <a:extLst>
              <a:ext uri="{FF2B5EF4-FFF2-40B4-BE49-F238E27FC236}">
                <a16:creationId xmlns:a16="http://schemas.microsoft.com/office/drawing/2014/main" id="{5461058B-1D17-7433-8EC0-096D5502FF36}"/>
              </a:ext>
            </a:extLst>
          </p:cNvPr>
          <p:cNvSpPr txBox="1"/>
          <p:nvPr/>
        </p:nvSpPr>
        <p:spPr>
          <a:xfrm>
            <a:off x="484960" y="3803381"/>
            <a:ext cx="11183163" cy="1560555"/>
          </a:xfrm>
          <a:prstGeom prst="rect">
            <a:avLst/>
          </a:prstGeom>
          <a:noFill/>
        </p:spPr>
        <p:txBody>
          <a:bodyPr wrap="square">
            <a:spAutoFit/>
          </a:bodyPr>
          <a:lstStyle/>
          <a:p>
            <a:pPr algn="just" rtl="1">
              <a:lnSpc>
                <a:spcPct val="115000"/>
              </a:lnSpc>
              <a:spcAft>
                <a:spcPts val="800"/>
              </a:spcAft>
            </a:pPr>
            <a:r>
              <a:rPr lang="ar-SA" sz="2800" b="1" dirty="0">
                <a:solidFill>
                  <a:srgbClr val="168489"/>
                </a:solidFill>
                <a:latin typeface="Adobe Arabic" panose="02040503050201020203" pitchFamily="18" charset="-78"/>
                <a:ea typeface="Calibri" panose="020F0502020204030204" pitchFamily="34" charset="0"/>
                <a:cs typeface="+mj-cs"/>
              </a:rPr>
              <a:t>الثقة والشفافية </a:t>
            </a: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هما أساس العلاقة بين القيادة والموظفين وأصحاب المصلحة في الأزمات. مشاركة المعلومات المهمة وعدم إخفاء الحقائق يعزز التعاون ويمنع فقدان المصداقية، ويجعل الأطراف المختلفة أكثر استعدادًا لدعم المؤسسة</a:t>
            </a:r>
            <a:endParaRPr lang="en-US" sz="2800" dirty="0">
              <a:solidFill>
                <a:schemeClr val="tx1">
                  <a:lumMod val="95000"/>
                  <a:lumOff val="5000"/>
                </a:schemeClr>
              </a:solidFill>
              <a:latin typeface="Adobe Arabic" panose="02040503050201020203" pitchFamily="18" charset="-78"/>
              <a:ea typeface="Calibri" panose="020F0502020204030204" pitchFamily="34" charset="0"/>
              <a:cs typeface="+mj-cs"/>
            </a:endParaRPr>
          </a:p>
        </p:txBody>
      </p:sp>
    </p:spTree>
    <p:extLst>
      <p:ext uri="{BB962C8B-B14F-4D97-AF65-F5344CB8AC3E}">
        <p14:creationId xmlns:p14="http://schemas.microsoft.com/office/powerpoint/2010/main" val="1584779041"/>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1+#ppt_w/2"/>
                                          </p:val>
                                        </p:tav>
                                        <p:tav tm="100000">
                                          <p:val>
                                            <p:strVal val="#ppt_x"/>
                                          </p:val>
                                        </p:tav>
                                      </p:tavLst>
                                    </p:anim>
                                    <p:anim calcmode="lin" valueType="num">
                                      <p:cBhvr additive="base">
                                        <p:cTn id="13"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رسم تخطيطي 2"/>
          <p:cNvGraphicFramePr/>
          <p:nvPr>
            <p:extLst>
              <p:ext uri="{D42A27DB-BD31-4B8C-83A1-F6EECF244321}">
                <p14:modId xmlns:p14="http://schemas.microsoft.com/office/powerpoint/2010/main" val="2692927263"/>
              </p:ext>
            </p:extLst>
          </p:nvPr>
        </p:nvGraphicFramePr>
        <p:xfrm>
          <a:off x="215592" y="1516566"/>
          <a:ext cx="11775687" cy="43987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1">
            <a:extLst>
              <a:ext uri="{FF2B5EF4-FFF2-40B4-BE49-F238E27FC236}">
                <a16:creationId xmlns:a16="http://schemas.microsoft.com/office/drawing/2014/main" id="{8FCA5EFD-B8F1-8815-E242-A808F8DC3960}"/>
              </a:ext>
            </a:extLst>
          </p:cNvPr>
          <p:cNvSpPr txBox="1"/>
          <p:nvPr/>
        </p:nvSpPr>
        <p:spPr>
          <a:xfrm>
            <a:off x="1204332" y="543098"/>
            <a:ext cx="912498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الفوائد الاستراتيجية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1703699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137424" y="476190"/>
            <a:ext cx="912498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التعامل مع الشائعات والمعلومات غير الدقيقة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484961" y="1559563"/>
            <a:ext cx="11183163" cy="2056076"/>
          </a:xfrm>
          <a:prstGeom prst="rect">
            <a:avLst/>
          </a:prstGeom>
          <a:noFill/>
        </p:spPr>
        <p:txBody>
          <a:bodyPr wrap="square">
            <a:spAutoFit/>
          </a:bodyPr>
          <a:lstStyle/>
          <a:p>
            <a:pPr algn="just" rtl="1">
              <a:lnSpc>
                <a:spcPct val="115000"/>
              </a:lnSpc>
              <a:spcAft>
                <a:spcPts val="800"/>
              </a:spcAft>
            </a:pPr>
            <a:r>
              <a:rPr lang="ar-SY" sz="2800" b="1" dirty="0">
                <a:solidFill>
                  <a:srgbClr val="168489"/>
                </a:solidFill>
                <a:latin typeface="Adobe Arabic" panose="02040503050201020203" pitchFamily="18" charset="-78"/>
                <a:ea typeface="Calibri" panose="020F0502020204030204" pitchFamily="34" charset="0"/>
                <a:cs typeface="+mj-cs"/>
              </a:rPr>
              <a:t>تتطلب مواجهة الشائعات </a:t>
            </a:r>
            <a:r>
              <a:rPr lang="ar-SY" sz="2800" dirty="0">
                <a:latin typeface="Adobe Arabic" panose="02040503050201020203" pitchFamily="18" charset="-78"/>
                <a:ea typeface="Calibri" panose="020F0502020204030204" pitchFamily="34" charset="0"/>
                <a:cs typeface="+mj-cs"/>
              </a:rPr>
              <a:t>والمعلومات غير الدقيقة في المؤسسات سرعة الاستجابة الشفافية والتحقق المباشر من المصادر تشمل الإجراءات الفعالة إنشاء سجل للشائعات ونشر الحقائق الموثقة عبر القنوات الرسمية وتعزيز الوعي الرقمي للموظفين وتطبيق عقوبات صارمة على المروجين مما يضمن بيئة عمل آمنة ومستقرة مع ضرورة المواجهة الهادئة.</a:t>
            </a:r>
            <a:endParaRPr lang="en-US" sz="2800" dirty="0">
              <a:latin typeface="Adobe Arabic" panose="02040503050201020203" pitchFamily="18" charset="-78"/>
              <a:ea typeface="Calibri" panose="020F0502020204030204" pitchFamily="34" charset="0"/>
              <a:cs typeface="+mj-cs"/>
            </a:endParaRPr>
          </a:p>
        </p:txBody>
      </p:sp>
      <p:sp>
        <p:nvSpPr>
          <p:cNvPr id="6" name="TextBox 3">
            <a:extLst>
              <a:ext uri="{FF2B5EF4-FFF2-40B4-BE49-F238E27FC236}">
                <a16:creationId xmlns:a16="http://schemas.microsoft.com/office/drawing/2014/main" id="{5461058B-1D17-7433-8EC0-096D5502FF36}"/>
              </a:ext>
            </a:extLst>
          </p:cNvPr>
          <p:cNvSpPr txBox="1"/>
          <p:nvPr/>
        </p:nvSpPr>
        <p:spPr>
          <a:xfrm>
            <a:off x="484960" y="3803381"/>
            <a:ext cx="11183163" cy="1560555"/>
          </a:xfrm>
          <a:prstGeom prst="rect">
            <a:avLst/>
          </a:prstGeom>
          <a:noFill/>
        </p:spPr>
        <p:txBody>
          <a:bodyPr wrap="square">
            <a:spAutoFit/>
          </a:bodyPr>
          <a:lstStyle/>
          <a:p>
            <a:pPr algn="just" rtl="1">
              <a:lnSpc>
                <a:spcPct val="115000"/>
              </a:lnSpc>
              <a:spcAft>
                <a:spcPts val="800"/>
              </a:spcAft>
            </a:pPr>
            <a:r>
              <a:rPr lang="ar-SA" sz="2800" b="1" dirty="0">
                <a:solidFill>
                  <a:srgbClr val="168489"/>
                </a:solidFill>
                <a:latin typeface="Adobe Arabic" panose="02040503050201020203" pitchFamily="18" charset="-78"/>
                <a:ea typeface="Calibri" panose="020F0502020204030204" pitchFamily="34" charset="0"/>
                <a:cs typeface="+mj-cs"/>
              </a:rPr>
              <a:t>الأزمات غالبًا </a:t>
            </a:r>
            <a:r>
              <a:rPr lang="ar-SA" sz="2800" dirty="0">
                <a:solidFill>
                  <a:schemeClr val="tx1">
                    <a:lumMod val="95000"/>
                    <a:lumOff val="5000"/>
                  </a:schemeClr>
                </a:solidFill>
                <a:latin typeface="Adobe Arabic" panose="02040503050201020203" pitchFamily="18" charset="-78"/>
                <a:ea typeface="Calibri" panose="020F0502020204030204" pitchFamily="34" charset="0"/>
                <a:cs typeface="+mj-cs"/>
              </a:rPr>
              <a:t>ما تولد شائعات ومعلومات مضللة تؤثر على سمعة المؤسسة. لذلك يجب الرد السريع بالمعلومات الصحيحة عبر قنوات رسمية، ومراقبة وسائل الإعلام ومواقع التواصل لرصد الشائعات والتعامل معها بفعالية</a:t>
            </a:r>
            <a:endParaRPr lang="en-US" sz="2800" dirty="0">
              <a:solidFill>
                <a:schemeClr val="tx1">
                  <a:lumMod val="95000"/>
                  <a:lumOff val="5000"/>
                </a:schemeClr>
              </a:solidFill>
              <a:latin typeface="Adobe Arabic" panose="02040503050201020203" pitchFamily="18" charset="-78"/>
              <a:ea typeface="Calibri" panose="020F0502020204030204" pitchFamily="34" charset="0"/>
              <a:cs typeface="+mj-cs"/>
            </a:endParaRPr>
          </a:p>
        </p:txBody>
      </p:sp>
    </p:spTree>
    <p:extLst>
      <p:ext uri="{BB962C8B-B14F-4D97-AF65-F5344CB8AC3E}">
        <p14:creationId xmlns:p14="http://schemas.microsoft.com/office/powerpoint/2010/main" val="1065543832"/>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1+#ppt_w/2"/>
                                          </p:val>
                                        </p:tav>
                                        <p:tav tm="100000">
                                          <p:val>
                                            <p:strVal val="#ppt_x"/>
                                          </p:val>
                                        </p:tav>
                                      </p:tavLst>
                                    </p:anim>
                                    <p:anim calcmode="lin" valueType="num">
                                      <p:cBhvr additive="base">
                                        <p:cTn id="13"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137424" y="476190"/>
            <a:ext cx="912498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طرق وأدوت فعالة للتعامل مع الشائعات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7" name="رسم تخطيطي 6"/>
          <p:cNvGraphicFramePr/>
          <p:nvPr>
            <p:extLst>
              <p:ext uri="{D42A27DB-BD31-4B8C-83A1-F6EECF244321}">
                <p14:modId xmlns:p14="http://schemas.microsoft.com/office/powerpoint/2010/main" val="3293520072"/>
              </p:ext>
            </p:extLst>
          </p:nvPr>
        </p:nvGraphicFramePr>
        <p:xfrm>
          <a:off x="713678" y="1276409"/>
          <a:ext cx="1124042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1903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7" grpId="0">
        <p:bldAsOne/>
      </p:bldGraphic>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137424" y="476190"/>
            <a:ext cx="912498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عملية عند اكتشاف شائعة داخلية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3" name="رسم تخطيطي 2"/>
          <p:cNvGraphicFramePr/>
          <p:nvPr>
            <p:extLst>
              <p:ext uri="{D42A27DB-BD31-4B8C-83A1-F6EECF244321}">
                <p14:modId xmlns:p14="http://schemas.microsoft.com/office/powerpoint/2010/main" val="855766766"/>
              </p:ext>
            </p:extLst>
          </p:nvPr>
        </p:nvGraphicFramePr>
        <p:xfrm>
          <a:off x="615915" y="1158076"/>
          <a:ext cx="1103970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150844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55BAFE-803F-59CB-1E32-B6D7A48AB9F6}"/>
              </a:ext>
            </a:extLst>
          </p:cNvPr>
          <p:cNvGrpSpPr/>
          <p:nvPr/>
        </p:nvGrpSpPr>
        <p:grpSpPr>
          <a:xfrm>
            <a:off x="6905368" y="518498"/>
            <a:ext cx="4683699" cy="1020370"/>
            <a:chOff x="0" y="0"/>
            <a:chExt cx="1598781" cy="438409"/>
          </a:xfrm>
        </p:grpSpPr>
        <p:sp>
          <p:nvSpPr>
            <p:cNvPr id="3" name="Text Box 2">
              <a:extLst>
                <a:ext uri="{FF2B5EF4-FFF2-40B4-BE49-F238E27FC236}">
                  <a16:creationId xmlns:a16="http://schemas.microsoft.com/office/drawing/2014/main" id="{A8AF9D12-D3A1-FA93-DAEA-6F555F6F9853}"/>
                </a:ext>
              </a:extLst>
            </p:cNvPr>
            <p:cNvSpPr txBox="1"/>
            <p:nvPr/>
          </p:nvSpPr>
          <p:spPr>
            <a:xfrm>
              <a:off x="0" y="0"/>
              <a:ext cx="1121921" cy="438409"/>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15000"/>
                </a:lnSpc>
                <a:spcAft>
                  <a:spcPts val="800"/>
                </a:spcAft>
              </a:pPr>
              <a:r>
                <a:rPr lang="ar-SA" sz="36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تمرين عملي</a:t>
              </a:r>
              <a:endParaRPr lang="en-US" sz="36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DE1E441E-84E6-0E43-1427-9EF51BF485AF}"/>
                </a:ext>
              </a:extLst>
            </p:cNvPr>
            <p:cNvGrpSpPr/>
            <p:nvPr/>
          </p:nvGrpSpPr>
          <p:grpSpPr>
            <a:xfrm>
              <a:off x="1125071" y="4482"/>
              <a:ext cx="473710" cy="400050"/>
              <a:chOff x="-9380" y="0"/>
              <a:chExt cx="1141662" cy="963715"/>
            </a:xfrm>
          </p:grpSpPr>
          <p:pic>
            <p:nvPicPr>
              <p:cNvPr id="5" name="Picture 4" descr="Book ">
                <a:extLst>
                  <a:ext uri="{FF2B5EF4-FFF2-40B4-BE49-F238E27FC236}">
                    <a16:creationId xmlns:a16="http://schemas.microsoft.com/office/drawing/2014/main" id="{19FBD1D0-D30E-EA2A-B2DF-CDB10EFBEA7A}"/>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196178" y="27611"/>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EA723AC7-9C9F-092B-C6CB-34A046C27E46}"/>
                  </a:ext>
                </a:extLst>
              </p:cNvPr>
              <p:cNvSpPr/>
              <p:nvPr/>
            </p:nvSpPr>
            <p:spPr>
              <a:xfrm flipH="1">
                <a:off x="-9380" y="0"/>
                <a:ext cx="43357" cy="936103"/>
              </a:xfrm>
              <a:prstGeom prst="roundRect">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 name="TextBox 7">
            <a:extLst>
              <a:ext uri="{FF2B5EF4-FFF2-40B4-BE49-F238E27FC236}">
                <a16:creationId xmlns:a16="http://schemas.microsoft.com/office/drawing/2014/main" id="{D25DCC8F-0DAD-E450-5A6E-B7765FE620CD}"/>
              </a:ext>
            </a:extLst>
          </p:cNvPr>
          <p:cNvSpPr txBox="1"/>
          <p:nvPr/>
        </p:nvSpPr>
        <p:spPr>
          <a:xfrm>
            <a:off x="423747" y="1802468"/>
            <a:ext cx="11165320" cy="5226815"/>
          </a:xfrm>
          <a:prstGeom prst="rect">
            <a:avLst/>
          </a:prstGeom>
          <a:noFill/>
        </p:spPr>
        <p:txBody>
          <a:bodyPr wrap="square">
            <a:spAutoFit/>
          </a:bodyPr>
          <a:lstStyle/>
          <a:p>
            <a:pPr algn="just" rtl="1">
              <a:lnSpc>
                <a:spcPct val="115000"/>
              </a:lnSpc>
              <a:spcAft>
                <a:spcPts val="800"/>
              </a:spcAft>
            </a:pPr>
            <a:r>
              <a:rPr lang="ar-SA" sz="2300" b="1" dirty="0">
                <a:solidFill>
                  <a:schemeClr val="bg1"/>
                </a:solidFill>
              </a:rPr>
              <a:t>الهدف التدريبي تمكين المشاركين من صياغة رسائل قيادية واضحة مطمئنة ومباشرة في ظل أزمة ضاغطة</a:t>
            </a:r>
            <a:r>
              <a:rPr lang="ar-SA" sz="2300" dirty="0">
                <a:solidFill>
                  <a:schemeClr val="bg1"/>
                </a:solidFill>
              </a:rPr>
              <a:t>.</a:t>
            </a:r>
          </a:p>
          <a:p>
            <a:pPr marL="342900" indent="-342900" algn="just" rtl="1">
              <a:lnSpc>
                <a:spcPct val="115000"/>
              </a:lnSpc>
              <a:spcAft>
                <a:spcPts val="800"/>
              </a:spcAft>
              <a:buFont typeface="Wingdings" panose="05000000000000000000" pitchFamily="2" charset="2"/>
              <a:buChar char="ü"/>
            </a:pPr>
            <a:r>
              <a:rPr lang="ar-SA" sz="2300" dirty="0">
                <a:solidFill>
                  <a:schemeClr val="bg1"/>
                </a:solidFill>
              </a:rPr>
              <a:t>قسم المتدربين إلى مجموعات </a:t>
            </a:r>
          </a:p>
          <a:p>
            <a:pPr marL="342900" indent="-342900" algn="just" rtl="1">
              <a:lnSpc>
                <a:spcPct val="115000"/>
              </a:lnSpc>
              <a:spcAft>
                <a:spcPts val="800"/>
              </a:spcAft>
              <a:buFont typeface="Wingdings" panose="05000000000000000000" pitchFamily="2" charset="2"/>
              <a:buChar char="ü"/>
            </a:pPr>
            <a:r>
              <a:rPr lang="ar-SA" sz="2300" dirty="0">
                <a:solidFill>
                  <a:schemeClr val="bg1"/>
                </a:solidFill>
              </a:rPr>
              <a:t>وزع سيناريو أزمة واقعية (تعطل مفاجئ للخدمة الرئيسية أزمة مالية مفاجئة).</a:t>
            </a:r>
          </a:p>
          <a:p>
            <a:pPr marL="342900" indent="-342900" algn="just" rtl="1">
              <a:lnSpc>
                <a:spcPct val="115000"/>
              </a:lnSpc>
              <a:spcAft>
                <a:spcPts val="800"/>
              </a:spcAft>
              <a:buFont typeface="Wingdings" panose="05000000000000000000" pitchFamily="2" charset="2"/>
              <a:buChar char="ü"/>
            </a:pPr>
            <a:r>
              <a:rPr lang="ar-SA" sz="2300" dirty="0">
                <a:solidFill>
                  <a:schemeClr val="bg1"/>
                </a:solidFill>
              </a:rPr>
              <a:t>اطلب من كل مجموعة اختيار قائد ليكون المتحدث الرسمي.</a:t>
            </a:r>
          </a:p>
          <a:p>
            <a:pPr marL="342900" indent="-342900" algn="just" rtl="1">
              <a:lnSpc>
                <a:spcPct val="115000"/>
              </a:lnSpc>
              <a:spcAft>
                <a:spcPts val="800"/>
              </a:spcAft>
              <a:buFont typeface="Wingdings" panose="05000000000000000000" pitchFamily="2" charset="2"/>
              <a:buChar char="ü"/>
            </a:pPr>
            <a:r>
              <a:rPr lang="ar-SA" sz="2300" dirty="0">
                <a:solidFill>
                  <a:schemeClr val="bg1"/>
                </a:solidFill>
              </a:rPr>
              <a:t>يجب على كل مجموعة صياغة بيان الأزمة الذي سيلقيه القائد.</a:t>
            </a:r>
          </a:p>
          <a:p>
            <a:pPr marL="342900" indent="-342900" algn="just" rtl="1">
              <a:lnSpc>
                <a:spcPct val="115000"/>
              </a:lnSpc>
              <a:spcAft>
                <a:spcPts val="800"/>
              </a:spcAft>
              <a:buFont typeface="Wingdings" panose="05000000000000000000" pitchFamily="2" charset="2"/>
              <a:buChar char="ü"/>
            </a:pPr>
            <a:r>
              <a:rPr lang="ar-SA" sz="2300" dirty="0">
                <a:solidFill>
                  <a:schemeClr val="bg1"/>
                </a:solidFill>
              </a:rPr>
              <a:t>التغذية الراجعة حيث يتم مناقشة أداء كل مجموعة :</a:t>
            </a:r>
          </a:p>
          <a:p>
            <a:pPr algn="just" rtl="1">
              <a:lnSpc>
                <a:spcPct val="115000"/>
              </a:lnSpc>
              <a:spcAft>
                <a:spcPts val="800"/>
              </a:spcAft>
            </a:pPr>
            <a:r>
              <a:rPr lang="ar-SA" sz="2300" dirty="0">
                <a:solidFill>
                  <a:schemeClr val="bg1"/>
                </a:solidFill>
              </a:rPr>
              <a:t>هل كانت الرسالة واضحة ومباشرة؟</a:t>
            </a:r>
          </a:p>
          <a:p>
            <a:pPr algn="just" rtl="1">
              <a:lnSpc>
                <a:spcPct val="115000"/>
              </a:lnSpc>
              <a:spcAft>
                <a:spcPts val="800"/>
              </a:spcAft>
            </a:pPr>
            <a:r>
              <a:rPr lang="ar-SA" sz="2300" dirty="0">
                <a:solidFill>
                  <a:schemeClr val="bg1"/>
                </a:solidFill>
              </a:rPr>
              <a:t>هل شعر الجمهور بالاطمئنان أم زاد الذعر؟</a:t>
            </a:r>
          </a:p>
          <a:p>
            <a:pPr algn="just" rtl="1">
              <a:lnSpc>
                <a:spcPct val="115000"/>
              </a:lnSpc>
              <a:spcAft>
                <a:spcPts val="800"/>
              </a:spcAft>
            </a:pPr>
            <a:r>
              <a:rPr lang="ar-SA" sz="2300" dirty="0">
                <a:solidFill>
                  <a:schemeClr val="bg1"/>
                </a:solidFill>
              </a:rPr>
              <a:t>كيف تم التعامل مع الأسئلة غير المتوقعة؟</a:t>
            </a:r>
          </a:p>
          <a:p>
            <a:pPr algn="just" rtl="1">
              <a:lnSpc>
                <a:spcPct val="115000"/>
              </a:lnSpc>
              <a:spcAft>
                <a:spcPts val="800"/>
              </a:spcAft>
            </a:pPr>
            <a:r>
              <a:rPr lang="ar-SA" sz="2300" dirty="0">
                <a:solidFill>
                  <a:schemeClr val="bg1"/>
                </a:solidFill>
              </a:rPr>
              <a:t>التمرين يسلط الضوء أن القيادة في الأزمات ليست فقط في اتخاذ القرار بل في كيفية إيصاله لبناء الثقة.</a:t>
            </a:r>
          </a:p>
        </p:txBody>
      </p:sp>
    </p:spTree>
    <p:extLst>
      <p:ext uri="{BB962C8B-B14F-4D97-AF65-F5344CB8AC3E}">
        <p14:creationId xmlns:p14="http://schemas.microsoft.com/office/powerpoint/2010/main" val="1369429836"/>
      </p:ext>
    </p:extLst>
  </p:cSld>
  <p:clrMapOvr>
    <a:masterClrMapping/>
  </p:clrMapOvr>
  <p:transition spd="slow">
    <p:randomBar dir="vert"/>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E1DB3-C2BE-EE9C-53BB-EDF2B0EABD58}"/>
              </a:ext>
            </a:extLst>
          </p:cNvPr>
          <p:cNvSpPr txBox="1"/>
          <p:nvPr/>
        </p:nvSpPr>
        <p:spPr>
          <a:xfrm>
            <a:off x="9763097" y="1821453"/>
            <a:ext cx="2428903" cy="646331"/>
          </a:xfrm>
          <a:prstGeom prst="rect">
            <a:avLst/>
          </a:prstGeom>
          <a:noFill/>
        </p:spPr>
        <p:txBody>
          <a:bodyPr wrap="square" rtlCol="0">
            <a:spAutoFit/>
          </a:bodyPr>
          <a:lstStyle/>
          <a:p>
            <a:pPr algn="ctr" rtl="1"/>
            <a:r>
              <a:rPr lang="ar-SY" sz="36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36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D1A24858-E89E-9400-7D72-884ED3063166}"/>
              </a:ext>
            </a:extLst>
          </p:cNvPr>
          <p:cNvSpPr txBox="1"/>
          <p:nvPr/>
        </p:nvSpPr>
        <p:spPr>
          <a:xfrm>
            <a:off x="2295939" y="1647825"/>
            <a:ext cx="7374835" cy="773225"/>
          </a:xfrm>
          <a:prstGeom prst="rect">
            <a:avLst/>
          </a:prstGeom>
          <a:noFill/>
        </p:spPr>
        <p:txBody>
          <a:bodyPr wrap="square" rtlCol="0">
            <a:spAutoFit/>
          </a:bodyPr>
          <a:lstStyle/>
          <a:p>
            <a:pPr algn="ctr">
              <a:lnSpc>
                <a:spcPct val="115000"/>
              </a:lnSpc>
            </a:pPr>
            <a:r>
              <a:rPr lang="ar-SA" sz="4000" b="1" dirty="0"/>
              <a:t>التواصل الفعال والتعافي المؤسسي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nvGrpSpPr>
          <p:cNvPr id="4" name="Group 3">
            <a:extLst>
              <a:ext uri="{FF2B5EF4-FFF2-40B4-BE49-F238E27FC236}">
                <a16:creationId xmlns:a16="http://schemas.microsoft.com/office/drawing/2014/main" id="{4F67F16A-0D5F-F127-8FEC-7B493E3B33C3}"/>
              </a:ext>
            </a:extLst>
          </p:cNvPr>
          <p:cNvGrpSpPr/>
          <p:nvPr/>
        </p:nvGrpSpPr>
        <p:grpSpPr>
          <a:xfrm>
            <a:off x="6110866" y="3257551"/>
            <a:ext cx="5546405" cy="609600"/>
            <a:chOff x="2931723" y="3429000"/>
            <a:chExt cx="8368711" cy="609600"/>
          </a:xfrm>
        </p:grpSpPr>
        <p:pic>
          <p:nvPicPr>
            <p:cNvPr id="7"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DF610E3-0F00-76BA-099F-BC606499AF45}"/>
                </a:ext>
              </a:extLst>
            </p:cNvPr>
            <p:cNvSpPr txBox="1"/>
            <p:nvPr/>
          </p:nvSpPr>
          <p:spPr>
            <a:xfrm>
              <a:off x="2931723" y="3439872"/>
              <a:ext cx="7132440" cy="57169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التعافي المؤسسي بعد الأزمات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4" name="Group 13">
            <a:extLst>
              <a:ext uri="{FF2B5EF4-FFF2-40B4-BE49-F238E27FC236}">
                <a16:creationId xmlns:a16="http://schemas.microsoft.com/office/drawing/2014/main" id="{15C29DD0-2188-9213-14D7-B445EA95C80D}"/>
              </a:ext>
            </a:extLst>
          </p:cNvPr>
          <p:cNvGrpSpPr/>
          <p:nvPr/>
        </p:nvGrpSpPr>
        <p:grpSpPr>
          <a:xfrm>
            <a:off x="6110866" y="4360602"/>
            <a:ext cx="5546405" cy="1094246"/>
            <a:chOff x="2931723" y="3429000"/>
            <a:chExt cx="8368711" cy="1094246"/>
          </a:xfrm>
        </p:grpSpPr>
        <p:pic>
          <p:nvPicPr>
            <p:cNvPr id="17" name="Picture 4" descr="Goal ">
              <a:extLst>
                <a:ext uri="{FF2B5EF4-FFF2-40B4-BE49-F238E27FC236}">
                  <a16:creationId xmlns:a16="http://schemas.microsoft.com/office/drawing/2014/main" id="{A1CC7FA5-F3C2-DE1E-F243-AB4FAE2FBA5B}"/>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D852D3B-EF34-6E70-56D7-14CA8B59889F}"/>
                </a:ext>
              </a:extLst>
            </p:cNvPr>
            <p:cNvSpPr txBox="1"/>
            <p:nvPr/>
          </p:nvSpPr>
          <p:spPr>
            <a:xfrm>
              <a:off x="2931723" y="3439872"/>
              <a:ext cx="7132440"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التعلم التنظيمي واستخلاص الدروس المستفادة من الأزمات</a:t>
              </a:r>
            </a:p>
          </p:txBody>
        </p:sp>
      </p:grpSp>
      <p:grpSp>
        <p:nvGrpSpPr>
          <p:cNvPr id="19" name="Group 18">
            <a:extLst>
              <a:ext uri="{FF2B5EF4-FFF2-40B4-BE49-F238E27FC236}">
                <a16:creationId xmlns:a16="http://schemas.microsoft.com/office/drawing/2014/main" id="{EC1D3705-0ED9-234E-D6EC-9CD5B7CB3589}"/>
              </a:ext>
            </a:extLst>
          </p:cNvPr>
          <p:cNvGrpSpPr/>
          <p:nvPr/>
        </p:nvGrpSpPr>
        <p:grpSpPr>
          <a:xfrm>
            <a:off x="6110866" y="5380470"/>
            <a:ext cx="5546405" cy="1078087"/>
            <a:chOff x="2931723" y="3429000"/>
            <a:chExt cx="8368711" cy="1078087"/>
          </a:xfrm>
        </p:grpSpPr>
        <p:pic>
          <p:nvPicPr>
            <p:cNvPr id="22" name="Picture 4" descr="Goal ">
              <a:extLst>
                <a:ext uri="{FF2B5EF4-FFF2-40B4-BE49-F238E27FC236}">
                  <a16:creationId xmlns:a16="http://schemas.microsoft.com/office/drawing/2014/main" id="{64837624-92AD-FE71-5028-3146F76C6C09}"/>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DEF6517-D843-0B68-C59D-DD69EC2393C6}"/>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تحويل الأزمة إلى فرصة للتطوير والتحسين المؤسسي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8" name="Group 3">
            <a:extLst>
              <a:ext uri="{FF2B5EF4-FFF2-40B4-BE49-F238E27FC236}">
                <a16:creationId xmlns:a16="http://schemas.microsoft.com/office/drawing/2014/main" id="{4F67F16A-0D5F-F127-8FEC-7B493E3B33C3}"/>
              </a:ext>
            </a:extLst>
          </p:cNvPr>
          <p:cNvGrpSpPr/>
          <p:nvPr/>
        </p:nvGrpSpPr>
        <p:grpSpPr>
          <a:xfrm>
            <a:off x="241619" y="3268978"/>
            <a:ext cx="5546405" cy="1078087"/>
            <a:chOff x="2931723" y="3429000"/>
            <a:chExt cx="8368711" cy="1078087"/>
          </a:xfrm>
        </p:grpSpPr>
        <p:pic>
          <p:nvPicPr>
            <p:cNvPr id="20" name="Picture 4" descr="Goal ">
              <a:extLst>
                <a:ext uri="{FF2B5EF4-FFF2-40B4-BE49-F238E27FC236}">
                  <a16:creationId xmlns:a16="http://schemas.microsoft.com/office/drawing/2014/main" id="{B18F50C9-F5F8-1ADD-0899-BB69B1196791}"/>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5">
              <a:extLst>
                <a:ext uri="{FF2B5EF4-FFF2-40B4-BE49-F238E27FC236}">
                  <a16:creationId xmlns:a16="http://schemas.microsoft.com/office/drawing/2014/main" id="{6DF610E3-0F00-76BA-099F-BC606499AF45}"/>
                </a:ext>
              </a:extLst>
            </p:cNvPr>
            <p:cNvSpPr txBox="1"/>
            <p:nvPr/>
          </p:nvSpPr>
          <p:spPr>
            <a:xfrm>
              <a:off x="2931723" y="3439872"/>
              <a:ext cx="7132440" cy="1067215"/>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تعزيز الجاهزية المستقبلية ومنع تكرار الأزمات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4" name="Group 8">
            <a:extLst>
              <a:ext uri="{FF2B5EF4-FFF2-40B4-BE49-F238E27FC236}">
                <a16:creationId xmlns:a16="http://schemas.microsoft.com/office/drawing/2014/main" id="{02328AC2-B6B9-CE64-0FE1-72DE1A5A99C9}"/>
              </a:ext>
            </a:extLst>
          </p:cNvPr>
          <p:cNvGrpSpPr/>
          <p:nvPr/>
        </p:nvGrpSpPr>
        <p:grpSpPr>
          <a:xfrm>
            <a:off x="241619" y="4286224"/>
            <a:ext cx="5546405" cy="1094246"/>
            <a:chOff x="2127837" y="3429000"/>
            <a:chExt cx="9172597" cy="1094246"/>
          </a:xfrm>
        </p:grpSpPr>
        <p:pic>
          <p:nvPicPr>
            <p:cNvPr id="25" name="Picture 4" descr="Goal ">
              <a:extLst>
                <a:ext uri="{FF2B5EF4-FFF2-40B4-BE49-F238E27FC236}">
                  <a16:creationId xmlns:a16="http://schemas.microsoft.com/office/drawing/2014/main" id="{891ED8AD-E3CC-5F84-B744-B50378B22956}"/>
                </a:ext>
              </a:extLst>
            </p:cNvPr>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10">
              <a:extLst>
                <a:ext uri="{FF2B5EF4-FFF2-40B4-BE49-F238E27FC236}">
                  <a16:creationId xmlns:a16="http://schemas.microsoft.com/office/drawing/2014/main" id="{853641E1-CE61-0ED1-EA19-4DC0BE2E5CF6}"/>
                </a:ext>
              </a:extLst>
            </p:cNvPr>
            <p:cNvSpPr txBox="1"/>
            <p:nvPr/>
          </p:nvSpPr>
          <p:spPr>
            <a:xfrm>
              <a:off x="2127837" y="3439872"/>
              <a:ext cx="7936327" cy="1083374"/>
            </a:xfrm>
            <a:prstGeom prst="rect">
              <a:avLst/>
            </a:prstGeom>
            <a:noFill/>
          </p:spPr>
          <p:txBody>
            <a:bodyPr wrap="square" rtlCol="0">
              <a:spAutoFit/>
            </a:bodyPr>
            <a:lstStyle/>
            <a:p>
              <a:pPr algn="r" rtl="1">
                <a:lnSpc>
                  <a:spcPct val="115000"/>
                </a:lnSpc>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بناء ثقافة المؤسسة المرنة كنهج قيادي مستدام</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4361560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A5EFD-B8F1-8815-E242-A808F8DC3960}"/>
              </a:ext>
            </a:extLst>
          </p:cNvPr>
          <p:cNvSpPr txBox="1"/>
          <p:nvPr/>
        </p:nvSpPr>
        <p:spPr>
          <a:xfrm>
            <a:off x="1315843" y="329568"/>
            <a:ext cx="9991493"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التعافي المؤسسي بعد الأزمات</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TextBox 3">
            <a:extLst>
              <a:ext uri="{FF2B5EF4-FFF2-40B4-BE49-F238E27FC236}">
                <a16:creationId xmlns:a16="http://schemas.microsoft.com/office/drawing/2014/main" id="{5461058B-1D17-7433-8EC0-096D5502FF36}"/>
              </a:ext>
            </a:extLst>
          </p:cNvPr>
          <p:cNvSpPr txBox="1"/>
          <p:nvPr/>
        </p:nvSpPr>
        <p:spPr>
          <a:xfrm>
            <a:off x="3387725" y="1181267"/>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المفهوم</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9" name="TextBox 3">
            <a:extLst>
              <a:ext uri="{FF2B5EF4-FFF2-40B4-BE49-F238E27FC236}">
                <a16:creationId xmlns:a16="http://schemas.microsoft.com/office/drawing/2014/main" id="{5461058B-1D17-7433-8EC0-096D5502FF36}"/>
              </a:ext>
            </a:extLst>
          </p:cNvPr>
          <p:cNvSpPr txBox="1"/>
          <p:nvPr/>
        </p:nvSpPr>
        <p:spPr>
          <a:xfrm>
            <a:off x="484962" y="1757177"/>
            <a:ext cx="11222076" cy="907364"/>
          </a:xfrm>
          <a:prstGeom prst="rect">
            <a:avLst/>
          </a:prstGeom>
          <a:noFill/>
        </p:spPr>
        <p:txBody>
          <a:bodyPr wrap="square">
            <a:spAutoFit/>
          </a:bodyPr>
          <a:lstStyle/>
          <a:p>
            <a:pPr algn="just" rtl="1">
              <a:lnSpc>
                <a:spcPct val="115000"/>
              </a:lnSpc>
              <a:spcAft>
                <a:spcPts val="800"/>
              </a:spcAft>
            </a:pPr>
            <a:r>
              <a:rPr lang="ar-SA" sz="2400" dirty="0"/>
              <a:t>التعافي المؤسسي هو عملية العودة التدريجية إلى الوضع الطبيعي بعد الأزمة، مع إعادة بناء الثقة، إصلاح الأضرار، واستعادة الأداء</a:t>
            </a:r>
            <a:endParaRPr lang="en-US" sz="2400" kern="100" dirty="0">
              <a:effectLst/>
              <a:latin typeface="Times New Roman" panose="02020603050405020304" pitchFamily="18" charset="0"/>
              <a:ea typeface="Calibri" panose="020F0502020204030204" pitchFamily="34" charset="0"/>
              <a:cs typeface="+mj-cs"/>
            </a:endParaRPr>
          </a:p>
        </p:txBody>
      </p:sp>
      <p:graphicFrame>
        <p:nvGraphicFramePr>
          <p:cNvPr id="6" name="رسم تخطيطي 5"/>
          <p:cNvGraphicFramePr/>
          <p:nvPr>
            <p:extLst>
              <p:ext uri="{D42A27DB-BD31-4B8C-83A1-F6EECF244321}">
                <p14:modId xmlns:p14="http://schemas.microsoft.com/office/powerpoint/2010/main" val="1860026898"/>
              </p:ext>
            </p:extLst>
          </p:nvPr>
        </p:nvGraphicFramePr>
        <p:xfrm>
          <a:off x="700458" y="2897543"/>
          <a:ext cx="9826293" cy="3407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3">
            <a:extLst>
              <a:ext uri="{FF2B5EF4-FFF2-40B4-BE49-F238E27FC236}">
                <a16:creationId xmlns:a16="http://schemas.microsoft.com/office/drawing/2014/main" id="{5461058B-1D17-7433-8EC0-096D5502FF36}"/>
              </a:ext>
            </a:extLst>
          </p:cNvPr>
          <p:cNvSpPr txBox="1"/>
          <p:nvPr/>
        </p:nvSpPr>
        <p:spPr>
          <a:xfrm>
            <a:off x="3426638" y="2664541"/>
            <a:ext cx="8280400" cy="658642"/>
          </a:xfrm>
          <a:prstGeom prst="rect">
            <a:avLst/>
          </a:prstGeom>
          <a:noFill/>
        </p:spPr>
        <p:txBody>
          <a:bodyPr wrap="square">
            <a:spAutoFit/>
          </a:bodyPr>
          <a:lstStyle/>
          <a:p>
            <a:pPr algn="just" rtl="1">
              <a:lnSpc>
                <a:spcPct val="115000"/>
              </a:lnSpc>
              <a:spcAft>
                <a:spcPts val="800"/>
              </a:spcAft>
            </a:pPr>
            <a:r>
              <a:rPr lang="ar-SY"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الأهمية</a:t>
            </a:r>
            <a:endParaRPr lang="en-US" sz="3200"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54902193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1+#ppt_w/2"/>
                                          </p:val>
                                        </p:tav>
                                        <p:tav tm="100000">
                                          <p:val>
                                            <p:strVal val="#ppt_x"/>
                                          </p:val>
                                        </p:tav>
                                      </p:tavLst>
                                    </p:anim>
                                    <p:anim calcmode="lin" valueType="num">
                                      <p:cBhvr additive="base">
                                        <p:cTn id="13" dur="25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1+#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6"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Graphic spid="6" grpId="0">
        <p:bldAsOne/>
      </p:bldGraphic>
      <p:bldP spid="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61058B-1D17-7433-8EC0-096D5502FF36}"/>
              </a:ext>
            </a:extLst>
          </p:cNvPr>
          <p:cNvSpPr txBox="1"/>
          <p:nvPr/>
        </p:nvSpPr>
        <p:spPr>
          <a:xfrm>
            <a:off x="4346532" y="397321"/>
            <a:ext cx="2838610" cy="729430"/>
          </a:xfrm>
          <a:prstGeom prst="rect">
            <a:avLst/>
          </a:prstGeom>
          <a:noFill/>
        </p:spPr>
        <p:txBody>
          <a:bodyPr wrap="square">
            <a:spAutoFit/>
          </a:bodyPr>
          <a:lstStyle/>
          <a:p>
            <a:pPr algn="just" rtl="1">
              <a:lnSpc>
                <a:spcPct val="115000"/>
              </a:lnSpc>
              <a:spcAft>
                <a:spcPts val="800"/>
              </a:spcAft>
            </a:pPr>
            <a:r>
              <a:rPr lang="ar-SY"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التعافي</a:t>
            </a:r>
            <a:endParaRPr lang="en-US" sz="36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161602264"/>
              </p:ext>
            </p:extLst>
          </p:nvPr>
        </p:nvGraphicFramePr>
        <p:xfrm>
          <a:off x="0" y="1960841"/>
          <a:ext cx="11931805" cy="4083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81198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6" grpId="0">
        <p:bldAsOne/>
      </p:bldGraphic>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13CCE9-E106-F8C9-EC47-7357440AEDCA}"/>
              </a:ext>
            </a:extLst>
          </p:cNvPr>
          <p:cNvSpPr txBox="1"/>
          <p:nvPr/>
        </p:nvSpPr>
        <p:spPr>
          <a:xfrm>
            <a:off x="2378050" y="530290"/>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مثال عملي</a:t>
            </a:r>
            <a:endPar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aphicFrame>
        <p:nvGraphicFramePr>
          <p:cNvPr id="6" name="رسم تخطيطي 5"/>
          <p:cNvGraphicFramePr/>
          <p:nvPr>
            <p:extLst>
              <p:ext uri="{D42A27DB-BD31-4B8C-83A1-F6EECF244321}">
                <p14:modId xmlns:p14="http://schemas.microsoft.com/office/powerpoint/2010/main" val="1284606869"/>
              </p:ext>
            </p:extLst>
          </p:nvPr>
        </p:nvGraphicFramePr>
        <p:xfrm>
          <a:off x="267834" y="1475933"/>
          <a:ext cx="11485755" cy="31892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Group 23"/>
          <p:cNvGrpSpPr/>
          <p:nvPr/>
        </p:nvGrpSpPr>
        <p:grpSpPr>
          <a:xfrm>
            <a:off x="10902183" y="599564"/>
            <a:ext cx="735965" cy="661670"/>
            <a:chOff x="0" y="0"/>
            <a:chExt cx="1080120" cy="970922"/>
          </a:xfrm>
        </p:grpSpPr>
        <p:pic>
          <p:nvPicPr>
            <p:cNvPr id="5" name="Picture 388507661" descr="Reference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016" y="34818"/>
              <a:ext cx="936104"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388507662"/>
            <p:cNvSpPr/>
            <p:nvPr/>
          </p:nvSpPr>
          <p:spPr>
            <a:xfrm>
              <a:off x="0" y="0"/>
              <a:ext cx="91402" cy="936104"/>
            </a:xfrm>
            <a:prstGeom prst="roundRect">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a:p>
          </p:txBody>
        </p:sp>
      </p:grpSp>
    </p:spTree>
    <p:extLst>
      <p:ext uri="{BB962C8B-B14F-4D97-AF65-F5344CB8AC3E}">
        <p14:creationId xmlns:p14="http://schemas.microsoft.com/office/powerpoint/2010/main" val="41718947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 grpId="0">
        <p:bldAsOne/>
      </p:bldGraphic>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3600</TotalTime>
  <Words>7152</Words>
  <Application>Microsoft Office PowerPoint</Application>
  <PresentationFormat>شاشة عريضة</PresentationFormat>
  <Paragraphs>935</Paragraphs>
  <Slides>115</Slides>
  <Notes>57</Notes>
  <HiddenSlides>0</HiddenSlides>
  <MMClips>0</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115</vt:i4>
      </vt:variant>
    </vt:vector>
  </HeadingPairs>
  <TitlesOfParts>
    <vt:vector size="126" baseType="lpstr">
      <vt:lpstr>Adobe Arabic</vt:lpstr>
      <vt:lpstr>Andalus</vt:lpstr>
      <vt:lpstr>Aptos</vt:lpstr>
      <vt:lpstr>Arial</vt:lpstr>
      <vt:lpstr>Calibri</vt:lpstr>
      <vt:lpstr>Calibri Light</vt:lpstr>
      <vt:lpstr>GE Dinar Two Medium</vt:lpstr>
      <vt:lpstr>Sakkal Majalla</vt:lpstr>
      <vt:lpstr>Times New Roman</vt:lpstr>
      <vt:lpstr>Wingdings</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Alan Bouzo</dc:creator>
  <cp:lastModifiedBy>Dawlia Training</cp:lastModifiedBy>
  <cp:revision>248</cp:revision>
  <dcterms:created xsi:type="dcterms:W3CDTF">2025-09-27T21:05:47Z</dcterms:created>
  <dcterms:modified xsi:type="dcterms:W3CDTF">2026-03-01T07:56:45Z</dcterms:modified>
</cp:coreProperties>
</file>